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218.xml"/>
  <Override ContentType="application/vnd.openxmlformats-officedocument.presentationml.slideLayout+xml" PartName="/ppt/slideLayouts/slideLayout307.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29.xml"/>
  <Override ContentType="application/vnd.openxmlformats-officedocument.presentationml.slideLayout+xml" PartName="/ppt/slideLayouts/slideLayout29.xml"/>
  <Override ContentType="application/vnd.openxmlformats-officedocument.presentationml.slideLayout+xml" PartName="/ppt/slideLayouts/slideLayout315.xml"/>
  <Override ContentType="application/vnd.openxmlformats-officedocument.presentationml.slideLayout+xml" PartName="/ppt/slideLayouts/slideLayout137.xml"/>
  <Override ContentType="application/vnd.openxmlformats-officedocument.presentationml.slideLayout+xml" PartName="/ppt/slideLayouts/slideLayout323.xml"/>
  <Override ContentType="application/vnd.openxmlformats-officedocument.presentationml.slideLayout+xml" PartName="/ppt/slideLayouts/slideLayout366.xml"/>
  <Override ContentType="application/vnd.openxmlformats-officedocument.presentationml.slideLayout+xml" PartName="/ppt/slideLayouts/slideLayout226.xml"/>
  <Override ContentType="application/vnd.openxmlformats-officedocument.presentationml.slideLayout+xml" PartName="/ppt/slideLayouts/slideLayout96.xml"/>
  <Override ContentType="application/vnd.openxmlformats-officedocument.presentationml.slideLayout+xml" PartName="/ppt/slideLayouts/slideLayout358.xml"/>
  <Override ContentType="application/vnd.openxmlformats-officedocument.presentationml.slideLayout+xml" PartName="/ppt/slideLayouts/slideLayout269.xml"/>
  <Override ContentType="application/vnd.openxmlformats-officedocument.presentationml.slideLayout+xml" PartName="/ppt/slideLayouts/slideLayout285.xml"/>
  <Override ContentType="application/vnd.openxmlformats-officedocument.presentationml.slideLayout+xml" PartName="/ppt/slideLayouts/slideLayout110.xml"/>
  <Override ContentType="application/vnd.openxmlformats-officedocument.presentationml.slideLayout+xml" PartName="/ppt/slideLayouts/slideLayout153.xml"/>
  <Override ContentType="application/vnd.openxmlformats-officedocument.presentationml.slideLayout+xml" PartName="/ppt/slideLayouts/slideLayout61.xml"/>
  <Override ContentType="application/vnd.openxmlformats-officedocument.presentationml.slideLayout+xml" PartName="/ppt/slideLayouts/slideLayout250.xml"/>
  <Override ContentType="application/vnd.openxmlformats-officedocument.presentationml.slideLayout+xml" PartName="/ppt/slideLayouts/slideLayout145.xml"/>
  <Override ContentType="application/vnd.openxmlformats-officedocument.presentationml.slideLayout+xml" PartName="/ppt/slideLayouts/slideLayout277.xml"/>
  <Override ContentType="application/vnd.openxmlformats-officedocument.presentationml.slideLayout+xml" PartName="/ppt/slideLayouts/slideLayout196.xml"/>
  <Override ContentType="application/vnd.openxmlformats-officedocument.presentationml.slideLayout+xml" PartName="/ppt/slideLayouts/slideLayout234.xml"/>
  <Override ContentType="application/vnd.openxmlformats-officedocument.presentationml.slideLayout+xml" PartName="/ppt/slideLayouts/slideLayout102.xml"/>
  <Override ContentType="application/vnd.openxmlformats-officedocument.presentationml.slideLayout+xml" PartName="/ppt/slideLayouts/slideLayout331.xml"/>
  <Override ContentType="application/vnd.openxmlformats-officedocument.presentationml.slideLayout+xml" PartName="/ppt/slideLayouts/slideLayout188.xml"/>
  <Override ContentType="application/vnd.openxmlformats-officedocument.presentationml.slideLayout+xml" PartName="/ppt/slideLayouts/slideLayout242.xml"/>
  <Override ContentType="application/vnd.openxmlformats-officedocument.presentationml.slideLayout+xml" PartName="/ppt/slideLayouts/slideLayout374.xml"/>
  <Override ContentType="application/vnd.openxmlformats-officedocument.presentationml.slideLayout+xml" PartName="/ppt/slideLayouts/slideLayout165.xml"/>
  <Override ContentType="application/vnd.openxmlformats-officedocument.presentationml.slideLayout+xml" PartName="/ppt/slideLayouts/slideLayout343.xml"/>
  <Override ContentType="application/vnd.openxmlformats-officedocument.presentationml.slideLayout+xml" PartName="/ppt/slideLayouts/slideLayout262.xml"/>
  <Override ContentType="application/vnd.openxmlformats-officedocument.presentationml.slideLayout+xml" PartName="/ppt/slideLayouts/slideLayout65.xml"/>
  <Override ContentType="application/vnd.openxmlformats-officedocument.presentationml.slideLayout+xml" PartName="/ppt/slideLayouts/slideLayout289.xml"/>
  <Override ContentType="application/vnd.openxmlformats-officedocument.presentationml.slideLayout+xml" PartName="/ppt/slideLayouts/slideLayout300.xml"/>
  <Override ContentType="application/vnd.openxmlformats-officedocument.presentationml.slideLayout+xml" PartName="/ppt/slideLayouts/slideLayout22.xml"/>
  <Override ContentType="application/vnd.openxmlformats-officedocument.presentationml.slideLayout+xml" PartName="/ppt/slideLayouts/slideLayout293.xml"/>
  <Override ContentType="application/vnd.openxmlformats-officedocument.presentationml.slideLayout+xml" PartName="/ppt/slideLayouts/slideLayout122.xml"/>
  <Override ContentType="application/vnd.openxmlformats-officedocument.presentationml.slideLayout+xml" PartName="/ppt/slideLayouts/slideLayout338.xml"/>
  <Override ContentType="application/vnd.openxmlformats-officedocument.presentationml.slideLayout+xml" PartName="/ppt/slideLayouts/slideLayout49.xml"/>
  <Override ContentType="application/vnd.openxmlformats-officedocument.presentationml.slideLayout+xml" PartName="/ppt/slideLayouts/slideLayout319.xml"/>
  <Override ContentType="application/vnd.openxmlformats-officedocument.presentationml.slideLayout+xml" PartName="/ppt/slideLayouts/slideLayout117.xml"/>
  <Override ContentType="application/vnd.openxmlformats-officedocument.presentationml.slideLayout+xml" PartName="/ppt/slideLayouts/slideLayout53.xml"/>
  <Override ContentType="application/vnd.openxmlformats-officedocument.presentationml.slideLayout+xml" PartName="/ppt/slideLayouts/slideLayout181.xml"/>
  <Override ContentType="application/vnd.openxmlformats-officedocument.presentationml.slideLayout+xml" PartName="/ppt/slideLayouts/slideLayout10.xml"/>
  <Override ContentType="application/vnd.openxmlformats-officedocument.presentationml.slideLayout+xml" PartName="/ppt/slideLayouts/slideLayout311.xml"/>
  <Override ContentType="application/vnd.openxmlformats-officedocument.presentationml.slideLayout+xml" PartName="/ppt/slideLayouts/slideLayout257.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214.xml"/>
  <Override ContentType="application/vnd.openxmlformats-officedocument.presentationml.slideLayout+xml" PartName="/ppt/slideLayouts/slideLayout370.xml"/>
  <Override ContentType="application/vnd.openxmlformats-officedocument.presentationml.slideLayout+xml" PartName="/ppt/slideLayouts/slideLayout92.xml"/>
  <Override ContentType="application/vnd.openxmlformats-officedocument.presentationml.slideLayout+xml" PartName="/ppt/slideLayouts/slideLayout150.xml"/>
  <Override ContentType="application/vnd.openxmlformats-officedocument.presentationml.slideLayout+xml" PartName="/ppt/slideLayouts/slideLayout193.xml"/>
  <Override ContentType="application/vnd.openxmlformats-officedocument.presentationml.slideLayout+xml" PartName="/ppt/slideLayouts/slideLayout185.xml"/>
  <Override ContentType="application/vnd.openxmlformats-officedocument.presentationml.slideLayout+xml" PartName="/ppt/slideLayouts/slideLayout133.xml"/>
  <Override ContentType="application/vnd.openxmlformats-officedocument.presentationml.slideLayout+xml" PartName="/ppt/slideLayouts/slideLayout362.xml"/>
  <Override ContentType="application/vnd.openxmlformats-officedocument.presentationml.slideLayout+xml" PartName="/ppt/slideLayouts/slideLayout176.xml"/>
  <Override ContentType="application/vnd.openxmlformats-officedocument.presentationml.slideLayout+xml" PartName="/ppt/slideLayouts/slideLayout17.xml"/>
  <Override ContentType="application/vnd.openxmlformats-officedocument.presentationml.slideLayout+xml" PartName="/ppt/slideLayouts/slideLayout34.xml"/>
  <Override ContentType="application/vnd.openxmlformats-officedocument.presentationml.slideLayout+xml" PartName="/ppt/slideLayouts/slideLayout149.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238.xml"/>
  <Override ContentType="application/vnd.openxmlformats-officedocument.presentationml.slideLayout+xml" PartName="/ppt/slideLayouts/slideLayout77.xml"/>
  <Override ContentType="application/vnd.openxmlformats-officedocument.presentationml.slideLayout+xml" PartName="/ppt/slideLayouts/slideLayout281.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351.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26.xml"/>
  <Override ContentType="application/vnd.openxmlformats-officedocument.presentationml.slideLayout+xml" PartName="/ppt/slideLayouts/slideLayout157.xml"/>
  <Override ContentType="application/vnd.openxmlformats-officedocument.presentationml.slideLayout+xml" PartName="/ppt/slideLayouts/slideLayout69.xml"/>
  <Override ContentType="application/vnd.openxmlformats-officedocument.presentationml.slideLayout+xml" PartName="/ppt/slideLayouts/slideLayout114.xml"/>
  <Override ContentType="application/vnd.openxmlformats-officedocument.presentationml.slideLayout+xml" PartName="/ppt/slideLayouts/slideLayout13.xml"/>
  <Override ContentType="application/vnd.openxmlformats-officedocument.presentationml.slideLayout+xml" PartName="/ppt/slideLayouts/slideLayout347.xml"/>
  <Override ContentType="application/vnd.openxmlformats-officedocument.presentationml.slideLayout+xml" PartName="/ppt/slideLayouts/slideLayout304.xml"/>
  <Override ContentType="application/vnd.openxmlformats-officedocument.presentationml.slideLayout+xml" PartName="/ppt/slideLayouts/slideLayout377.xml"/>
  <Override ContentType="application/vnd.openxmlformats-officedocument.presentationml.slideLayout+xml" PartName="/ppt/slideLayouts/slideLayout161.xml"/>
  <Override ContentType="application/vnd.openxmlformats-officedocument.presentationml.slideLayout+xml" PartName="/ppt/slideLayouts/slideLayout334.xml"/>
  <Override ContentType="application/vnd.openxmlformats-officedocument.presentationml.slideLayout+xml" PartName="/ppt/slideLayouts/slideLayout172.xml"/>
  <Override ContentType="application/vnd.openxmlformats-officedocument.presentationml.slideLayout+xml" PartName="/ppt/slideLayouts/slideLayout266.xml"/>
  <Override ContentType="application/vnd.openxmlformats-officedocument.presentationml.slideLayout+xml" PartName="/ppt/slideLayouts/slideLayout206.xml"/>
  <Override ContentType="application/vnd.openxmlformats-officedocument.presentationml.slideLayout+xml" PartName="/ppt/slideLayouts/slideLayout223.xml"/>
  <Override ContentType="application/vnd.openxmlformats-officedocument.presentationml.slideLayout+xml" PartName="/ppt/slideLayouts/slideLayout142.xml"/>
  <Override ContentType="application/vnd.openxmlformats-officedocument.presentationml.slideLayout+xml" PartName="/ppt/slideLayouts/slideLayout249.xml"/>
  <Override ContentType="application/vnd.openxmlformats-officedocument.presentationml.slideLayout+xml" PartName="/ppt/slideLayouts/slideLayout125.xml"/>
  <Override ContentType="application/vnd.openxmlformats-officedocument.presentationml.slideLayout+xml" PartName="/ppt/slideLayouts/slideLayout88.xml"/>
  <Override ContentType="application/vnd.openxmlformats-officedocument.presentationml.slideLayout+xml" PartName="/ppt/slideLayouts/slideLayout168.xml"/>
  <Override ContentType="application/vnd.openxmlformats-officedocument.presentationml.slideLayout+xml" PartName="/ppt/slideLayouts/slideLayout210.xml"/>
  <Override ContentType="application/vnd.openxmlformats-officedocument.presentationml.slideLayout+xml" PartName="/ppt/slideLayouts/slideLayout270.xml"/>
  <Override ContentType="application/vnd.openxmlformats-officedocument.presentationml.slideLayout+xml" PartName="/ppt/slideLayouts/slideLayout45.xml"/>
  <Override ContentType="application/vnd.openxmlformats-officedocument.presentationml.slideLayout+xml" PartName="/ppt/slideLayouts/slideLayout253.xml"/>
  <Override ContentType="application/vnd.openxmlformats-officedocument.presentationml.slideLayout+xml" PartName="/ppt/slideLayouts/slideLayout296.xml"/>
  <Override ContentType="application/vnd.openxmlformats-officedocument.presentationml.slideLayout+xml" PartName="/ppt/slideLayouts/slideLayout189.xml"/>
  <Override ContentType="application/vnd.openxmlformats-officedocument.presentationml.slideLayout+xml" PartName="/ppt/slideLayouts/slideLayout278.xml"/>
  <Override ContentType="application/vnd.openxmlformats-officedocument.presentationml.slideLayout+xml" PartName="/ppt/slideLayouts/slideLayout62.xml"/>
  <Override ContentType="application/vnd.openxmlformats-officedocument.presentationml.slideLayout+xml" PartName="/ppt/slideLayouts/slideLayout146.xml"/>
  <Override ContentType="application/vnd.openxmlformats-officedocument.presentationml.slideLayout+xml" PartName="/ppt/slideLayouts/slideLayout367.xml"/>
  <Override ContentType="application/vnd.openxmlformats-officedocument.presentationml.slideLayout+xml" PartName="/ppt/slideLayouts/slideLayout103.xml"/>
  <Override ContentType="application/vnd.openxmlformats-officedocument.presentationml.slideLayout+xml" PartName="/ppt/slideLayouts/slideLayout235.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219.xml"/>
  <Override ContentType="application/vnd.openxmlformats-officedocument.presentationml.slideLayout+xml" PartName="/ppt/slideLayouts/slideLayout70.xml"/>
  <Override ContentType="application/vnd.openxmlformats-officedocument.presentationml.slideLayout+xml" PartName="/ppt/slideLayouts/slideLayout217.xml"/>
  <Override ContentType="application/vnd.openxmlformats-officedocument.presentationml.slideLayout+xml" PartName="/ppt/slideLayouts/slideLayout308.xml"/>
  <Override ContentType="application/vnd.openxmlformats-officedocument.presentationml.slideLayout+xml" PartName="/ppt/slideLayouts/slideLayout314.xml"/>
  <Override ContentType="application/vnd.openxmlformats-officedocument.presentationml.slideLayout+xml" PartName="/ppt/slideLayouts/slideLayout128.xml"/>
  <Override ContentType="application/vnd.openxmlformats-officedocument.presentationml.slideLayout+xml" PartName="/ppt/slideLayouts/slideLayout357.xml"/>
  <Override ContentType="application/vnd.openxmlformats-officedocument.presentationml.slideLayout+xml" PartName="/ppt/slideLayouts/slideLayout225.xml"/>
  <Override ContentType="application/vnd.openxmlformats-officedocument.presentationml.slideLayout+xml" PartName="/ppt/slideLayouts/slideLayout2.xml"/>
  <Override ContentType="application/vnd.openxmlformats-officedocument.presentationml.slideLayout+xml" PartName="/ppt/slideLayouts/slideLayout180.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62.xml"/>
  <Override ContentType="application/vnd.openxmlformats-officedocument.presentationml.slideLayout+xml" PartName="/ppt/slideLayouts/slideLayout64.xml"/>
  <Override ContentType="application/vnd.openxmlformats-officedocument.presentationml.slideLayout+xml" PartName="/ppt/slideLayouts/slideLayout251.xml"/>
  <Override ContentType="application/vnd.openxmlformats-officedocument.presentationml.slideLayout+xml" PartName="/ppt/slideLayouts/slideLayout99.xml"/>
  <Override ContentType="application/vnd.openxmlformats-officedocument.presentationml.slideLayout+xml" PartName="/ppt/slideLayouts/slideLayout268.xml"/>
  <Override ContentType="application/vnd.openxmlformats-officedocument.presentationml.slideLayout+xml" PartName="/ppt/slideLayouts/slideLayout21.xml"/>
  <Override ContentType="application/vnd.openxmlformats-officedocument.presentationml.slideLayout+xml" PartName="/ppt/slideLayouts/slideLayout294.xml"/>
  <Override ContentType="application/vnd.openxmlformats-officedocument.presentationml.slideLayout+xml" PartName="/ppt/slideLayouts/slideLayout152.xml"/>
  <Override ContentType="application/vnd.openxmlformats-officedocument.presentationml.slideLayout+xml" PartName="/ppt/slideLayouts/slideLayout18.xml"/>
  <Override ContentType="application/vnd.openxmlformats-officedocument.presentationml.slideLayout+xml" PartName="/ppt/slideLayouts/slideLayout339.xml"/>
  <Override ContentType="application/vnd.openxmlformats-officedocument.presentationml.slideLayout+xml" PartName="/ppt/slideLayouts/slideLayout318.xml"/>
  <Override ContentType="application/vnd.openxmlformats-officedocument.presentationml.slideLayout+xml" PartName="/ppt/slideLayouts/slideLayout118.xml"/>
  <Override ContentType="application/vnd.openxmlformats-officedocument.presentationml.slideLayout+xml" PartName="/ppt/slideLayouts/slideLayout195.xml"/>
  <Override ContentType="application/vnd.openxmlformats-officedocument.presentationml.slideLayout+xml" PartName="/ppt/slideLayouts/slideLayout288.xml"/>
  <Override ContentType="application/vnd.openxmlformats-officedocument.presentationml.slideLayout+xml" PartName="/ppt/slideLayouts/slideLayout245.xml"/>
  <Override ContentType="application/vnd.openxmlformats-officedocument.presentationml.slideLayout+xml" PartName="/ppt/slideLayouts/slideLayout330.xml"/>
  <Override ContentType="application/vnd.openxmlformats-officedocument.presentationml.slideLayout+xml" PartName="/ppt/slideLayouts/slideLayout85.xml"/>
  <Override ContentType="application/vnd.openxmlformats-officedocument.presentationml.slideLayout+xml" PartName="/ppt/slideLayouts/slideLayout202.xml"/>
  <Override ContentType="application/vnd.openxmlformats-officedocument.presentationml.slideLayout+xml" PartName="/ppt/slideLayouts/slideLayout373.xml"/>
  <Override ContentType="application/vnd.openxmlformats-officedocument.presentationml.slideLayout+xml" PartName="/ppt/slideLayouts/slideLayout177.xml"/>
  <Override ContentType="application/vnd.openxmlformats-officedocument.presentationml.slideLayout+xml" PartName="/ppt/slideLayouts/slideLayout79.xml"/>
  <Override ContentType="application/vnd.openxmlformats-officedocument.presentationml.slideLayout+xml" PartName="/ppt/slideLayouts/slideLayout134.xml"/>
  <Override ContentType="application/vnd.openxmlformats-officedocument.presentationml.slideLayout+xml" PartName="/ppt/slideLayouts/slideLayout36.xml"/>
  <Override ContentType="application/vnd.openxmlformats-officedocument.presentationml.slideLayout+xml" PartName="/ppt/slideLayouts/slideLayout231.xml"/>
  <Override ContentType="application/vnd.openxmlformats-officedocument.presentationml.slideLayout+xml" PartName="/ppt/slideLayouts/slideLayout274.xml"/>
  <Override ContentType="application/vnd.openxmlformats-officedocument.presentationml.slideLayout+xml" PartName="/ppt/slideLayouts/slideLayout342.xml"/>
  <Override ContentType="application/vnd.openxmlformats-officedocument.presentationml.slideLayout+xml" PartName="/ppt/slideLayouts/slideLayout324.xml"/>
  <Override ContentType="application/vnd.openxmlformats-officedocument.presentationml.slideLayout+xml" PartName="/ppt/slideLayouts/slideLayout273.xml"/>
  <Override ContentType="application/vnd.openxmlformats-officedocument.presentationml.slideLayout+xml" PartName="/ppt/slideLayouts/slideLayout184.xml"/>
  <Override ContentType="application/vnd.openxmlformats-officedocument.presentationml.slideLayout+xml" PartName="/ppt/slideLayouts/slideLayout230.xml"/>
  <Override ContentType="application/vnd.openxmlformats-officedocument.presentationml.slideLayout+xml" PartName="/ppt/slideLayouts/slideLayout141.xml"/>
  <Override ContentType="application/vnd.openxmlformats-officedocument.presentationml.slideLayout+xml" PartName="/ppt/slideLayouts/slideLayout329.xml"/>
  <Override ContentType="application/vnd.openxmlformats-officedocument.presentationml.slideLayout+xml" PartName="/ppt/slideLayouts/slideLayout239.xml"/>
  <Override ContentType="application/vnd.openxmlformats-officedocument.presentationml.slideLayout+xml" PartName="/ppt/slideLayouts/slideLayout7.xml"/>
  <Override ContentType="application/vnd.openxmlformats-officedocument.presentationml.slideLayout+xml" PartName="/ppt/slideLayouts/slideLayout167.xml"/>
  <Override ContentType="application/vnd.openxmlformats-officedocument.presentationml.slideLayout+xml" PartName="/ppt/slideLayouts/slideLayout107.xml"/>
  <Override ContentType="application/vnd.openxmlformats-officedocument.presentationml.slideLayout+xml" PartName="/ppt/slideLayouts/slideLayout299.xml"/>
  <Override ContentType="application/vnd.openxmlformats-officedocument.presentationml.slideLayout+xml" PartName="/ppt/slideLayouts/slideLayout256.xml"/>
  <Override ContentType="application/vnd.openxmlformats-officedocument.presentationml.slideLayout+xml" PartName="/ppt/slideLayouts/slideLayout124.xml"/>
  <Override ContentType="application/vnd.openxmlformats-officedocument.presentationml.slideLayout+xml" PartName="/ppt/slideLayouts/slideLayout21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220.xml"/>
  <Override ContentType="application/vnd.openxmlformats-officedocument.presentationml.slideLayout+xml" PartName="/ppt/slideLayouts/slideLayout263.xml"/>
  <Override ContentType="application/vnd.openxmlformats-officedocument.presentationml.slideLayout+xml" PartName="/ppt/slideLayouts/slideLayout352.xml"/>
  <Override ContentType="application/vnd.openxmlformats-officedocument.presentationml.slideLayout+xml" PartName="/ppt/slideLayouts/slideLayout68.xml"/>
  <Override ContentType="application/vnd.openxmlformats-officedocument.presentationml.slideLayout+xml" PartName="/ppt/slideLayouts/slideLayout335.xml"/>
  <Override ContentType="application/vnd.openxmlformats-officedocument.presentationml.slideLayout+xml" PartName="/ppt/slideLayouts/slideLayout203.xml"/>
  <Override ContentType="application/vnd.openxmlformats-officedocument.presentationml.slideLayout+xml" PartName="/ppt/slideLayouts/slideLayout246.xml"/>
  <Override ContentType="application/vnd.openxmlformats-officedocument.presentationml.slideLayout+xml" PartName="/ppt/slideLayouts/slideLayout290.xml"/>
  <Override ContentType="application/vnd.openxmlformats-officedocument.presentationml.slideLayout+xml" PartName="/ppt/slideLayouts/slideLayout378.xml"/>
  <Override ContentType="application/vnd.openxmlformats-officedocument.presentationml.slideLayout+xml" PartName="/ppt/slideLayouts/slideLayout229.xml"/>
  <Override ContentType="application/vnd.openxmlformats-officedocument.presentationml.slideLayout+xml" PartName="/ppt/slideLayouts/slideLayout190.xml"/>
  <Override ContentType="application/vnd.openxmlformats-officedocument.presentationml.slideLayout+xml" PartName="/ppt/slideLayouts/slideLayout224.xml"/>
  <Override ContentType="application/vnd.openxmlformats-officedocument.presentationml.slideLayout+xml" PartName="/ppt/slideLayouts/slideLayout267.xml"/>
  <Override ContentType="application/vnd.openxmlformats-officedocument.presentationml.slideLayout+xml" PartName="/ppt/slideLayouts/slideLayout284.xml"/>
  <Override ContentType="application/vnd.openxmlformats-officedocument.presentationml.slideLayout+xml" PartName="/ppt/slideLayouts/slideLayout207.xml"/>
  <Override ContentType="application/vnd.openxmlformats-officedocument.presentationml.slideLayout+xml" PartName="/ppt/slideLayouts/slideLayout130.xml"/>
  <Override ContentType="application/vnd.openxmlformats-officedocument.presentationml.slideLayout+xml" PartName="/ppt/slideLayouts/slideLayout113.xml"/>
  <Override ContentType="application/vnd.openxmlformats-officedocument.presentationml.slideLayout+xml" PartName="/ppt/slideLayouts/slideLayout57.xml"/>
  <Override ContentType="application/vnd.openxmlformats-officedocument.presentationml.slideLayout+xml" PartName="/ppt/slideLayouts/slideLayout241.xml"/>
  <Override ContentType="application/vnd.openxmlformats-officedocument.presentationml.slideLayout+xml" PartName="/ppt/slideLayouts/slideLayout363.xml"/>
  <Override ContentType="application/vnd.openxmlformats-officedocument.presentationml.slideLayout+xml" PartName="/ppt/slideLayouts/slideLayout31.xml"/>
  <Override ContentType="application/vnd.openxmlformats-officedocument.presentationml.slideLayout+xml" PartName="/ppt/slideLayouts/slideLayout80.xml"/>
  <Override ContentType="application/vnd.openxmlformats-officedocument.presentationml.slideLayout+xml" PartName="/ppt/slideLayouts/slideLayout139.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380.xml"/>
  <Override ContentType="application/vnd.openxmlformats-officedocument.presentationml.slideLayout+xml" PartName="/ppt/slideLayouts/slideLayout303.xml"/>
  <Override ContentType="application/vnd.openxmlformats-officedocument.presentationml.slideLayout+xml" PartName="/ppt/slideLayouts/slideLayout156.xml"/>
  <Override ContentType="application/vnd.openxmlformats-officedocument.presentationml.slideLayout+xml" PartName="/ppt/slideLayouts/slideLayout199.xml"/>
  <Override ContentType="application/vnd.openxmlformats-officedocument.presentationml.slideLayout+xml" PartName="/ppt/slideLayouts/slideLayout173.xml"/>
  <Override ContentType="application/vnd.openxmlformats-officedocument.presentationml.slideLayout+xml" PartName="/ppt/slideLayouts/slideLayout346.xml"/>
  <Override ContentType="application/vnd.openxmlformats-officedocument.presentationml.slideLayout+xml" PartName="/ppt/slideLayouts/slideLayout320.xml"/>
  <Override ContentType="application/vnd.openxmlformats-officedocument.presentationml.slideLayout+xml" PartName="/ppt/slideLayouts/slideLayout171.xml"/>
  <Override ContentType="application/vnd.openxmlformats-officedocument.presentationml.slideLayout+xml" PartName="/ppt/slideLayouts/slideLayout260.xml"/>
  <Override ContentType="application/vnd.openxmlformats-officedocument.presentationml.slideLayout+xml" PartName="/ppt/slideLayouts/slideLayout198.xml"/>
  <Override ContentType="application/vnd.openxmlformats-officedocument.presentationml.slideLayout+xml" PartName="/ppt/slideLayouts/slideLayout252.xml"/>
  <Override ContentType="application/vnd.openxmlformats-officedocument.presentationml.slideLayout+xml" PartName="/ppt/slideLayouts/slideLayout120.xml"/>
  <Override ContentType="application/vnd.openxmlformats-officedocument.presentationml.slideLayout+xml" PartName="/ppt/slideLayouts/slideLayout163.xml"/>
  <Override ContentType="application/vnd.openxmlformats-officedocument.presentationml.slideLayout+xml" PartName="/ppt/slideLayouts/slideLayout20.xml"/>
  <Override ContentType="application/vnd.openxmlformats-officedocument.presentationml.slideLayout+xml" PartName="/ppt/slideLayouts/slideLayout295.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2.xml"/>
  <Override ContentType="application/vnd.openxmlformats-officedocument.presentationml.slideLayout+xml" PartName="/ppt/slideLayouts/slideLayout119.xml"/>
  <Override ContentType="application/vnd.openxmlformats-officedocument.presentationml.slideLayout+xml" PartName="/ppt/slideLayouts/slideLayout305.xml"/>
  <Override ContentType="application/vnd.openxmlformats-officedocument.presentationml.slideLayout+xml" PartName="/ppt/slideLayouts/slideLayout348.xml"/>
  <Override ContentType="application/vnd.openxmlformats-officedocument.presentationml.slideLayout+xml" PartName="/ppt/slideLayouts/slideLayout47.xml"/>
  <Override ContentType="application/vnd.openxmlformats-officedocument.presentationml.slideLayout+xml" PartName="/ppt/slideLayouts/slideLayout216.xml"/>
  <Override ContentType="application/vnd.openxmlformats-officedocument.presentationml.slideLayout+xml" PartName="/ppt/slideLayouts/slideLayout309.xml"/>
  <Override ContentType="application/vnd.openxmlformats-officedocument.presentationml.slideLayout+xml" PartName="/ppt/slideLayouts/slideLayout356.xml"/>
  <Override ContentType="application/vnd.openxmlformats-officedocument.presentationml.slideLayout+xml" PartName="/ppt/slideLayouts/slideLayout5.xml"/>
  <Override ContentType="application/vnd.openxmlformats-officedocument.presentationml.slideLayout+xml" PartName="/ppt/slideLayouts/slideLayout259.xml"/>
  <Override ContentType="application/vnd.openxmlformats-officedocument.presentationml.slideLayout+xml" PartName="/ppt/slideLayouts/slideLayout78.xml"/>
  <Override ContentType="application/vnd.openxmlformats-officedocument.presentationml.slideLayout+xml" PartName="/ppt/slideLayouts/slideLayout232.xml"/>
  <Override ContentType="application/vnd.openxmlformats-officedocument.presentationml.slideLayout+xml" PartName="/ppt/slideLayouts/slideLayout313.xml"/>
  <Override ContentType="application/vnd.openxmlformats-officedocument.presentationml.slideLayout+xml" PartName="/ppt/slideLayouts/slideLayout275.xml"/>
  <Override ContentType="application/vnd.openxmlformats-officedocument.presentationml.slideLayout+xml" PartName="/ppt/slideLayouts/slideLayout208.xml"/>
  <Override ContentType="application/vnd.openxmlformats-officedocument.presentationml.slideLayout+xml" PartName="/ppt/slideLayouts/slideLayout35.xml"/>
  <Override ContentType="application/vnd.openxmlformats-officedocument.presentationml.slideLayout+xml" PartName="/ppt/slideLayouts/slideLayout178.xml"/>
  <Override ContentType="application/vnd.openxmlformats-officedocument.presentationml.slideLayout+xml" PartName="/ppt/slideLayouts/slideLayout228.xml"/>
  <Override ContentType="application/vnd.openxmlformats-officedocument.presentationml.slideLayout+xml" PartName="/ppt/slideLayouts/slideLayout135.xml"/>
  <Override ContentType="application/vnd.openxmlformats-officedocument.presentationml.slideLayout+xml" PartName="/ppt/slideLayouts/slideLayout280.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147.xml"/>
  <Override ContentType="application/vnd.openxmlformats-officedocument.presentationml.slideLayout+xml" PartName="/ppt/slideLayouts/slideLayout291.xml"/>
  <Override ContentType="application/vnd.openxmlformats-officedocument.presentationml.slideLayout+xml" PartName="/ppt/slideLayouts/slideLayout325.xml"/>
  <Override ContentType="application/vnd.openxmlformats-officedocument.presentationml.slideLayout+xml" PartName="/ppt/slideLayouts/slideLayout194.xml"/>
  <Override ContentType="application/vnd.openxmlformats-officedocument.presentationml.slideLayout+xml" PartName="/ppt/slideLayouts/slideLayout287.xml"/>
  <Override ContentType="application/vnd.openxmlformats-officedocument.presentationml.slideLayout+xml" PartName="/ppt/slideLayouts/slideLayout341.xml"/>
  <Override ContentType="application/vnd.openxmlformats-officedocument.presentationml.slideLayout+xml" PartName="/ppt/slideLayouts/slideLayout368.xml"/>
  <Override ContentType="application/vnd.openxmlformats-officedocument.presentationml.slideLayout+xml" PartName="/ppt/slideLayouts/slideLayout71.xml"/>
  <Override ContentType="application/vnd.openxmlformats-officedocument.presentationml.slideLayout+xml" PartName="/ppt/slideLayouts/slideLayout372.xml"/>
  <Override ContentType="application/vnd.openxmlformats-officedocument.presentationml.slideLayout+xml" PartName="/ppt/slideLayouts/slideLayout151.xml"/>
  <Override ContentType="application/vnd.openxmlformats-officedocument.presentationml.slideLayout+xml" PartName="/ppt/slideLayouts/slideLayout244.xml"/>
  <Override ContentType="application/vnd.openxmlformats-officedocument.presentationml.slideLayout+xml" PartName="/ppt/slideLayouts/slideLayout201.xml"/>
  <Override ContentType="application/vnd.openxmlformats-officedocument.presentationml.slideLayout+xml" PartName="/ppt/slideLayouts/slideLayout302.xml"/>
  <Override ContentType="application/vnd.openxmlformats-officedocument.presentationml.slideLayout+xml" PartName="/ppt/slideLayouts/slideLayout24.xml"/>
  <Override ContentType="application/vnd.openxmlformats-officedocument.presentationml.slideLayout+xml" PartName="/ppt/slideLayouts/slideLayout159.xml"/>
  <Override ContentType="application/vnd.openxmlformats-officedocument.presentationml.slideLayout+xml" PartName="/ppt/slideLayouts/slideLayout345.xml"/>
  <Override ContentType="application/vnd.openxmlformats-officedocument.presentationml.slideLayout+xml" PartName="/ppt/slideLayouts/slideLayout328.xml"/>
  <Override ContentType="application/vnd.openxmlformats-officedocument.presentationml.slideLayout+xml" PartName="/ppt/slideLayouts/slideLayout353.xml"/>
  <Override ContentType="application/vnd.openxmlformats-officedocument.presentationml.slideLayout+xml" PartName="/ppt/slideLayouts/slideLayout67.xml"/>
  <Override ContentType="application/vnd.openxmlformats-officedocument.presentationml.slideLayout+xml" PartName="/ppt/slideLayouts/slideLayout116.xml"/>
  <Override ContentType="application/vnd.openxmlformats-officedocument.presentationml.slideLayout+xml" PartName="/ppt/slideLayouts/slideLayout221.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310.xml"/>
  <Override ContentType="application/vnd.openxmlformats-officedocument.presentationml.slideLayout+xml" PartName="/ppt/slideLayouts/slideLayout204.xml"/>
  <Override ContentType="application/vnd.openxmlformats-officedocument.presentationml.slideLayout+xml" PartName="/ppt/slideLayouts/slideLayout336.xml"/>
  <Override ContentType="application/vnd.openxmlformats-officedocument.presentationml.slideLayout+xml" PartName="/ppt/slideLayouts/slideLayout212.xml"/>
  <Override ContentType="application/vnd.openxmlformats-officedocument.presentationml.slideLayout+xml" PartName="/ppt/slideLayouts/slideLayout183.xml"/>
  <Override ContentType="application/vnd.openxmlformats-officedocument.presentationml.slideLayout+xml" PartName="/ppt/slideLayouts/slideLayout298.xml"/>
  <Override ContentType="application/vnd.openxmlformats-officedocument.presentationml.slideLayout+xml" PartName="/ppt/slideLayouts/slideLayout166.xml"/>
  <Override ContentType="application/vnd.openxmlformats-officedocument.presentationml.slideLayout+xml" PartName="/ppt/slideLayouts/slideLayout379.xml"/>
  <Override ContentType="application/vnd.openxmlformats-officedocument.presentationml.slideLayout+xml" PartName="/ppt/slideLayouts/slideLayout247.xml"/>
  <Override ContentType="application/vnd.openxmlformats-officedocument.presentationml.slideLayout+xml" PartName="/ppt/slideLayouts/slideLayout272.xml"/>
  <Override ContentType="application/vnd.openxmlformats-officedocument.presentationml.slideLayout+xml" PartName="/ppt/slideLayouts/slideLayout140.xml"/>
  <Override ContentType="application/vnd.openxmlformats-officedocument.presentationml.slideLayout+xml" PartName="/ppt/slideLayouts/slideLayout264.xml"/>
  <Override ContentType="application/vnd.openxmlformats-officedocument.presentationml.slideLayout+xml" PartName="/ppt/slideLayouts/slideLayout90.xml"/>
  <Override ContentType="application/vnd.openxmlformats-officedocument.presentationml.slideLayout+xml" PartName="/ppt/slideLayouts/slideLayout123.xml"/>
  <Override ContentType="application/vnd.openxmlformats-officedocument.presentationml.slideLayout+xml" PartName="/ppt/slideLayouts/slideLayout86.xml"/>
  <Override ContentType="application/vnd.openxmlformats-officedocument.presentationml.slideLayout+xml" PartName="/ppt/slideLayouts/slideLayout255.xml"/>
  <Override ContentType="application/vnd.openxmlformats-officedocument.presentationml.slideLayout+xml" PartName="/ppt/slideLayouts/slideLayout127.xml"/>
  <Override ContentType="application/vnd.openxmlformats-officedocument.presentationml.slideLayout+xml" PartName="/ppt/slideLayouts/slideLayout43.xml"/>
  <Override ContentType="application/vnd.openxmlformats-officedocument.presentationml.slideLayout+xml" PartName="/ppt/slideLayouts/slideLayout364.xml"/>
  <Override ContentType="application/vnd.openxmlformats-officedocument.presentationml.slideLayout+xml" PartName="/ppt/slideLayouts/slideLayout51.xml"/>
  <Override ContentType="application/vnd.openxmlformats-officedocument.presentationml.slideLayout+xml" PartName="/ppt/slideLayouts/slideLayout94.xml"/>
  <Override ContentType="application/vnd.openxmlformats-officedocument.presentationml.slideLayout+xml" PartName="/ppt/slideLayouts/slideLayout1.xml"/>
  <Override ContentType="application/vnd.openxmlformats-officedocument.presentationml.slideLayout+xml" PartName="/ppt/slideLayouts/slideLayout174.xml"/>
  <Override ContentType="application/vnd.openxmlformats-officedocument.presentationml.slideLayout+xml" PartName="/ppt/slideLayouts/slideLayout39.xml"/>
  <Override ContentType="application/vnd.openxmlformats-officedocument.presentationml.slideLayout+xml" PartName="/ppt/slideLayouts/slideLayout144.xml"/>
  <Override ContentType="application/vnd.openxmlformats-officedocument.presentationml.slideLayout+xml" PartName="/ppt/slideLayouts/slideLayout317.xml"/>
  <Override ContentType="application/vnd.openxmlformats-officedocument.presentationml.slideLayout+xml" PartName="/ppt/slideLayouts/slideLayout131.xml"/>
  <Override ContentType="application/vnd.openxmlformats-officedocument.presentationml.slideLayout+xml" PartName="/ppt/slideLayouts/slideLayout187.xml"/>
  <Override ContentType="application/vnd.openxmlformats-officedocument.presentationml.slideLayout+xml" PartName="/ppt/slideLayouts/slideLayout321.xml"/>
  <Override ContentType="application/vnd.openxmlformats-officedocument.presentationml.slideLayout+xml" PartName="/ppt/slideLayouts/slideLayout236.xml"/>
  <Override ContentType="application/vnd.openxmlformats-officedocument.presentationml.slideLayout+xml" PartName="/ppt/slideLayouts/slideLayout191.xml"/>
  <Override ContentType="application/vnd.openxmlformats-officedocument.presentationml.slideLayout+xml" PartName="/ppt/slideLayouts/slideLayout279.xml"/>
  <Override ContentType="application/vnd.openxmlformats-officedocument.presentationml.slideLayout+xml" PartName="/ppt/slideLayouts/slideLayout28.xml"/>
  <Override ContentType="application/vnd.openxmlformats-officedocument.presentationml.slideLayout+xml" PartName="/ppt/slideLayouts/slideLayout155.xml"/>
  <Override ContentType="application/vnd.openxmlformats-officedocument.presentationml.slideLayout+xml" PartName="/ppt/slideLayouts/slideLayout58.xml"/>
  <Override ContentType="application/vnd.openxmlformats-officedocument.presentationml.slideLayout+xml" PartName="/ppt/slideLayouts/slideLayout240.xml"/>
  <Override ContentType="application/vnd.openxmlformats-officedocument.presentationml.slideLayout+xml" PartName="/ppt/slideLayouts/slideLayout15.xml"/>
  <Override ContentType="application/vnd.openxmlformats-officedocument.presentationml.slideLayout+xml" PartName="/ppt/slideLayouts/slideLayout283.xml"/>
  <Override ContentType="application/vnd.openxmlformats-officedocument.presentationml.slideLayout+xml" PartName="/ppt/slideLayouts/slideLayout112.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138.xml"/>
  <Override ContentType="application/vnd.openxmlformats-officedocument.presentationml.slideLayout+xml" PartName="/ppt/slideLayouts/slideLayout32.xml"/>
  <Override ContentType="application/vnd.openxmlformats-officedocument.presentationml.slideLayout+xml" PartName="/ppt/slideLayouts/slideLayout200.xml"/>
  <Override ContentType="application/vnd.openxmlformats-officedocument.presentationml.slideLayout+xml" PartName="/ppt/slideLayouts/slideLayout375.xml"/>
  <Override ContentType="application/vnd.openxmlformats-officedocument.presentationml.slideLayout+xml" PartName="/ppt/slideLayouts/slideLayout243.xml"/>
  <Override ContentType="application/vnd.openxmlformats-officedocument.presentationml.slideLayout+xml" PartName="/ppt/slideLayouts/slideLayout332.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286.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54.xml"/>
  <Override ContentType="application/vnd.openxmlformats-officedocument.presentationml.slideLayout+xml" PartName="/ppt/slideLayouts/slideLayout197.xml"/>
  <Override ContentType="application/vnd.openxmlformats-officedocument.presentationml.slideLayout+xml" PartName="/ppt/slideLayouts/slideLayout340.xml"/>
  <Override ContentType="application/vnd.openxmlformats-officedocument.presentationml.slideLayout+xml" PartName="/ppt/slideLayouts/slideLayout306.xml"/>
  <Override ContentType="application/vnd.openxmlformats-officedocument.presentationml.slideLayout+xml" PartName="/ppt/slideLayouts/slideLayout349.xml"/>
  <Override ContentType="application/vnd.openxmlformats-officedocument.presentationml.slideLayout+xml" PartName="/ppt/slideLayouts/slideLayout38.xml"/>
  <Override ContentType="application/vnd.openxmlformats-officedocument.presentationml.slideLayout+xml" PartName="/ppt/slideLayouts/slideLayout170.xml"/>
  <Override ContentType="application/vnd.openxmlformats-officedocument.presentationml.slideLayout+xml" PartName="/ppt/slideLayouts/slideLayout101.xml"/>
  <Override ContentType="application/vnd.openxmlformats-officedocument.presentationml.slideLayout+xml" PartName="/ppt/slideLayouts/slideLayout233.xml"/>
  <Override ContentType="application/vnd.openxmlformats-officedocument.presentationml.slideLayout+xml" PartName="/ppt/slideLayouts/slideLayout179.xml"/>
  <Override ContentType="application/vnd.openxmlformats-officedocument.presentationml.slideLayout+xml" PartName="/ppt/slideLayouts/slideLayout365.xml"/>
  <Override ContentType="application/vnd.openxmlformats-officedocument.presentationml.slideLayout+xml" PartName="/ppt/slideLayouts/slideLayout60.xml"/>
  <Override ContentType="application/vnd.openxmlformats-officedocument.presentationml.slideLayout+xml" PartName="/ppt/slideLayouts/slideLayout322.xml"/>
  <Override ContentType="application/vnd.openxmlformats-officedocument.presentationml.slideLayout+xml" PartName="/ppt/slideLayouts/slideLayout136.xml"/>
  <Override ContentType="application/vnd.openxmlformats-officedocument.presentationml.slideLayout+xml" PartName="/ppt/slideLayouts/slideLayout326.xml"/>
  <Override ContentType="application/vnd.openxmlformats-officedocument.presentationml.slideLayout+xml" PartName="/ppt/slideLayouts/slideLayout292.xml"/>
  <Override ContentType="application/vnd.openxmlformats-officedocument.presentationml.slideLayout+xml" PartName="/ppt/slideLayouts/slideLayout105.xml"/>
  <Override ContentType="application/vnd.openxmlformats-officedocument.presentationml.slideLayout+xml" PartName="/ppt/slideLayouts/slideLayout182.xml"/>
  <Override ContentType="application/vnd.openxmlformats-officedocument.presentationml.slideLayout+xml" PartName="/ppt/slideLayouts/slideLayout369.xml"/>
  <Override ContentType="application/vnd.openxmlformats-officedocument.presentationml.slideLayout+xml" PartName="/ppt/slideLayouts/slideLayout215.xml"/>
  <Override ContentType="application/vnd.openxmlformats-officedocument.presentationml.slideLayout+xml" PartName="/ppt/slideLayouts/slideLayout276.xml"/>
  <Override ContentType="application/vnd.openxmlformats-officedocument.presentationml.slideLayout+xml" PartName="/ppt/slideLayouts/slideLayout258.xml"/>
  <Override ContentType="application/vnd.openxmlformats-officedocument.presentationml.slideLayout+xml" PartName="/ppt/slideLayouts/slideLayout148.xml"/>
  <Override ContentType="application/vnd.openxmlformats-officedocument.presentationml.slideLayout+xml" PartName="/ppt/slideLayouts/slideLayout48.xml"/>
  <Override ContentType="application/vnd.openxmlformats-officedocument.presentationml.slideLayout+xml" PartName="/ppt/slideLayouts/slideLayout72.xml"/>
  <Override ContentType="application/vnd.openxmlformats-officedocument.presentationml.slideLayout+xml" PartName="/ppt/slideLayouts/slideLayout360.xml"/>
  <Override ContentType="application/vnd.openxmlformats-officedocument.presentationml.slideLayout+xml" PartName="/ppt/slideLayouts/slideLayout261.xml"/>
  <Override ContentType="application/vnd.openxmlformats-officedocument.presentationml.slideLayout+xml" PartName="/ppt/slideLayouts/slideLayout164.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355.xml"/>
  <Override ContentType="application/vnd.openxmlformats-officedocument.presentationml.slideLayout+xml" PartName="/ppt/slideLayouts/slideLayout312.xml"/>
  <Override ContentType="application/vnd.openxmlformats-officedocument.presentationml.slideLayout+xml" PartName="/ppt/slideLayouts/slideLayout209.xml"/>
  <Override ContentType="application/vnd.openxmlformats-officedocument.presentationml.slideLayout+xml" PartName="/ppt/slideLayouts/slideLayout227.xml"/>
  <Override ContentType="application/vnd.openxmlformats-officedocument.presentationml.slideLayout+xml" PartName="/ppt/slideLayouts/slideLayout23.xml"/>
  <Override ContentType="application/vnd.openxmlformats-officedocument.presentationml.slideLayout+xml" PartName="/ppt/slideLayouts/slideLayout121.xml"/>
  <Override ContentType="application/vnd.openxmlformats-officedocument.presentationml.slideLayout+xml" PartName="/ppt/slideLayouts/slideLayout337.xml"/>
  <Override ContentType="application/vnd.openxmlformats-officedocument.presentationml.slideLayout+xml" PartName="/ppt/slideLayouts/slideLayout248.xml"/>
  <Override ContentType="application/vnd.openxmlformats-officedocument.presentationml.slideLayout+xml" PartName="/ppt/slideLayouts/slideLayout205.xml"/>
  <Override ContentType="application/vnd.openxmlformats-officedocument.presentationml.slideLayout+xml" PartName="/ppt/slideLayouts/slideLayout222.xml"/>
  <Override ContentType="application/vnd.openxmlformats-officedocument.presentationml.slideLayout+xml" PartName="/ppt/slideLayouts/slideLayout354.xml"/>
  <Override ContentType="application/vnd.openxmlformats-officedocument.presentationml.slideLayout+xml" PartName="/ppt/slideLayouts/slideLayout282.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265.xml"/>
  <Override ContentType="application/vnd.openxmlformats-officedocument.presentationml.slideLayout+xml" PartName="/ppt/slideLayouts/slideLayout59.xml"/>
  <Override ContentType="application/vnd.openxmlformats-officedocument.presentationml.slideLayout+xml" PartName="/ppt/slideLayouts/slideLayout371.xml"/>
  <Override ContentType="application/vnd.openxmlformats-officedocument.presentationml.slideLayout+xml" PartName="/ppt/slideLayouts/slideLayout33.xml"/>
  <Override ContentType="application/vnd.openxmlformats-officedocument.presentationml.slideLayout+xml" PartName="/ppt/slideLayouts/slideLayout109.xml"/>
  <Override ContentType="application/vnd.openxmlformats-officedocument.presentationml.slideLayout+xml" PartName="/ppt/slideLayouts/slideLayout158.xml"/>
  <Override ContentType="application/vnd.openxmlformats-officedocument.presentationml.slideLayout+xml" PartName="/ppt/slideLayouts/slideLayout344.xml"/>
  <Override ContentType="application/vnd.openxmlformats-officedocument.presentationml.slideLayout+xml" PartName="/ppt/slideLayouts/slideLayout327.xml"/>
  <Override ContentType="application/vnd.openxmlformats-officedocument.presentationml.slideLayout+xml" PartName="/ppt/slideLayouts/slideLayout115.xml"/>
  <Override ContentType="application/vnd.openxmlformats-officedocument.presentationml.slideLayout+xml" PartName="/ppt/slideLayouts/slideLayout301.xml"/>
  <Override ContentType="application/vnd.openxmlformats-officedocument.presentationml.slideLayout+xml" PartName="/ppt/slideLayouts/slideLayout192.xml"/>
  <Override ContentType="application/vnd.openxmlformats-officedocument.presentationml.slideLayout+xml" PartName="/ppt/slideLayouts/slideLayout82.xml"/>
  <Override ContentType="application/vnd.openxmlformats-officedocument.presentationml.slideLayout+xml" PartName="/ppt/slideLayouts/slideLayout132.xml"/>
  <Override ContentType="application/vnd.openxmlformats-officedocument.presentationml.slideLayout+xml" PartName="/ppt/slideLayouts/slideLayout361.xml"/>
  <Override ContentType="application/vnd.openxmlformats-officedocument.presentationml.slideLayout+xml" PartName="/ppt/slideLayouts/slideLayout175.xml"/>
  <Override ContentType="application/vnd.openxmlformats-officedocument.presentationml.slideLayout+xml" PartName="/ppt/slideLayouts/slideLayout297.xml"/>
  <Override ContentType="application/vnd.openxmlformats-officedocument.presentationml.slideLayout+xml" PartName="/ppt/slideLayouts/slideLayout211.xml"/>
  <Override ContentType="application/vnd.openxmlformats-officedocument.presentationml.slideLayout+xml" PartName="/ppt/slideLayouts/slideLayout100.xml"/>
  <Override ContentType="application/vnd.openxmlformats-officedocument.presentationml.slideLayout+xml" PartName="/ppt/slideLayouts/slideLayout237.xml"/>
  <Override ContentType="application/vnd.openxmlformats-officedocument.presentationml.slideLayout+xml" PartName="/ppt/slideLayouts/slideLayout143.xml"/>
  <Override ContentType="application/vnd.openxmlformats-officedocument.presentationml.slideLayout+xml" PartName="/ppt/slideLayouts/slideLayout271.xml"/>
  <Override ContentType="application/vnd.openxmlformats-officedocument.presentationml.slideLayout+xml" PartName="/ppt/slideLayouts/slideLayout126.xml"/>
  <Override ContentType="application/vnd.openxmlformats-officedocument.presentationml.slideLayout+xml" PartName="/ppt/slideLayouts/slideLayout87.xml"/>
  <Override ContentType="application/vnd.openxmlformats-officedocument.presentationml.slideLayout+xml" PartName="/ppt/slideLayouts/slideLayout254.xml"/>
  <Override ContentType="application/vnd.openxmlformats-officedocument.presentationml.slideLayout+xml" PartName="/ppt/slideLayouts/slideLayout9.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350.xml"/>
  <Override ContentType="application/vnd.openxmlformats-officedocument.presentationml.slideLayout+xml" PartName="/ppt/slideLayouts/slideLayout169.xml"/>
  <Override ContentType="application/vnd.openxmlformats-officedocument.presentationml.slideLayout+xml" PartName="/ppt/slideLayouts/slideLayout93.xml"/>
  <Override ContentType="application/vnd.openxmlformats-officedocument.presentationml.slideLayout+xml" PartName="/ppt/slideLayouts/slideLayout316.xml"/>
  <Override ContentType="application/vnd.openxmlformats-officedocument.presentationml.slideLayout+xml" PartName="/ppt/slideLayouts/slideLayout27.xml"/>
  <Override ContentType="application/vnd.openxmlformats-officedocument.presentationml.slideLayout+xml" PartName="/ppt/slideLayouts/slideLayout186.xml"/>
  <Override ContentType="application/vnd.openxmlformats-officedocument.presentationml.slideLayout+xml" PartName="/ppt/slideLayouts/slideLayout359.xml"/>
  <Override ContentType="application/vnd.openxmlformats-officedocument.presentationml.slideLayout+xml" PartName="/ppt/slideLayouts/slideLayout376.xml"/>
  <Override ContentType="application/vnd.openxmlformats-officedocument.presentationml.slideLayout+xml" PartName="/ppt/slideLayouts/slideLayout160.xml"/>
  <Override ContentType="application/vnd.openxmlformats-officedocument.presentationml.slideLayout+xml" PartName="/ppt/slideLayouts/slideLayout333.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6.xml"/>
  <Override ContentType="application/vnd.openxmlformats-officedocument.presentationml.slideMaster+xml" PartName="/ppt/slideMasters/slideMaster5.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7.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4028" r:id="rId5"/>
    <p:sldMasterId id="2147484029" r:id="rId6"/>
    <p:sldMasterId id="2147484030" r:id="rId7"/>
    <p:sldMasterId id="2147484031" r:id="rId8"/>
    <p:sldMasterId id="2147484032" r:id="rId9"/>
    <p:sldMasterId id="2147484033" r:id="rId10"/>
  </p:sldMasterIdLst>
  <p:notesMasterIdLst>
    <p:notesMasterId r:id="rId11"/>
  </p:notesMasterIdLst>
  <p:sldIdLst>
    <p:sldId id="256" r:id="rId12"/>
    <p:sldId id="257" r:id="rId13"/>
    <p:sldId id="258" r:id="rId14"/>
    <p:sldId id="259" r:id="rId15"/>
    <p:sldId id="260" r:id="rId16"/>
    <p:sldId id="261" r:id="rId17"/>
    <p:sldId id="262" r:id="rId18"/>
    <p:sldId id="263" r:id="rId19"/>
    <p:sldId id="264" r:id="rId20"/>
    <p:sldId id="265" r:id="rId21"/>
    <p:sldId id="266" r:id="rId22"/>
    <p:sldId id="267" r:id="rId23"/>
    <p:sldId id="268" r:id="rId24"/>
    <p:sldId id="269" r:id="rId25"/>
    <p:sldId id="270" r:id="rId26"/>
    <p:sldId id="271" r:id="rId27"/>
    <p:sldId id="272" r:id="rId28"/>
    <p:sldId id="273" r:id="rId29"/>
    <p:sldId id="274" r:id="rId30"/>
    <p:sldId id="275" r:id="rId31"/>
    <p:sldId id="276" r:id="rId32"/>
    <p:sldId id="277" r:id="rId33"/>
    <p:sldId id="278" r:id="rId34"/>
    <p:sldId id="279" r:id="rId35"/>
    <p:sldId id="280" r:id="rId36"/>
    <p:sldId id="281" r:id="rId37"/>
    <p:sldId id="282" r:id="rId38"/>
    <p:sldId id="283" r:id="rId39"/>
    <p:sldId id="284" r:id="rId40"/>
    <p:sldId id="285" r:id="rId41"/>
    <p:sldId id="286" r:id="rId42"/>
    <p:sldId id="287" r:id="rId43"/>
    <p:sldId id="288" r:id="rId44"/>
    <p:sldId id="289" r:id="rId45"/>
    <p:sldId id="290" r:id="rId46"/>
    <p:sldId id="291" r:id="rId47"/>
    <p:sldId id="292" r:id="rId48"/>
    <p:sldId id="293" r:id="rId49"/>
    <p:sldId id="294" r:id="rId50"/>
    <p:sldId id="295" r:id="rId51"/>
    <p:sldId id="296" r:id="rId52"/>
    <p:sldId id="297" r:id="rId53"/>
    <p:sldId id="298" r:id="rId54"/>
    <p:sldId id="299" r:id="rId55"/>
    <p:sldId id="300" r:id="rId56"/>
    <p:sldId id="301" r:id="rId57"/>
  </p:sldIdLst>
  <p:sldSz cy="5143500" cx="9144000"/>
  <p:notesSz cx="6858000" cy="9144000"/>
  <p:embeddedFontLst>
    <p:embeddedFont>
      <p:font typeface="Roboto Thin"/>
      <p:regular r:id="rId58"/>
      <p:bold r:id="rId59"/>
      <p:italic r:id="rId60"/>
      <p:boldItalic r:id="rId61"/>
    </p:embeddedFont>
    <p:embeddedFont>
      <p:font typeface="Roboto Medium"/>
      <p:regular r:id="rId62"/>
      <p:bold r:id="rId63"/>
      <p:italic r:id="rId64"/>
      <p:boldItalic r:id="rId65"/>
    </p:embeddedFont>
    <p:embeddedFont>
      <p:font typeface="Roboto"/>
      <p:regular r:id="rId66"/>
      <p:bold r:id="rId67"/>
      <p:italic r:id="rId68"/>
      <p:boldItalic r:id="rId69"/>
    </p:embeddedFont>
    <p:embeddedFont>
      <p:font typeface="Amatic SC"/>
      <p:regular r:id="rId70"/>
      <p:bold r:id="rId71"/>
    </p:embeddedFont>
    <p:embeddedFont>
      <p:font typeface="Inconsolata"/>
      <p:regular r:id="rId72"/>
      <p:bold r:id="rId73"/>
    </p:embeddedFont>
    <p:embeddedFont>
      <p:font typeface="Oswald Light"/>
      <p:regular r:id="rId74"/>
      <p:bold r:id="rId75"/>
    </p:embeddedFont>
    <p:embeddedFont>
      <p:font typeface="Roboto Light"/>
      <p:regular r:id="rId76"/>
      <p:bold r:id="rId77"/>
      <p:italic r:id="rId78"/>
      <p:boldItalic r:id="rId79"/>
    </p:embeddedFont>
    <p:embeddedFont>
      <p:font typeface="Oswald"/>
      <p:regular r:id="rId80"/>
      <p:bold r:id="rId8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45E55EE5-9E3B-4FA8-813D-C5E4C2CA7CF7}">
  <a:tblStyle styleId="{45E55EE5-9E3B-4FA8-813D-C5E4C2CA7CF7}"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29.xml"/><Relationship Id="rId42" Type="http://schemas.openxmlformats.org/officeDocument/2006/relationships/slide" Target="slides/slide31.xml"/><Relationship Id="rId41" Type="http://schemas.openxmlformats.org/officeDocument/2006/relationships/slide" Target="slides/slide30.xml"/><Relationship Id="rId44" Type="http://schemas.openxmlformats.org/officeDocument/2006/relationships/slide" Target="slides/slide33.xml"/><Relationship Id="rId43" Type="http://schemas.openxmlformats.org/officeDocument/2006/relationships/slide" Target="slides/slide32.xml"/><Relationship Id="rId46" Type="http://schemas.openxmlformats.org/officeDocument/2006/relationships/slide" Target="slides/slide35.xml"/><Relationship Id="rId45" Type="http://schemas.openxmlformats.org/officeDocument/2006/relationships/slide" Target="slides/slide34.xml"/><Relationship Id="rId80" Type="http://schemas.openxmlformats.org/officeDocument/2006/relationships/font" Target="fonts/Oswald-regular.fntdata"/><Relationship Id="rId81" Type="http://schemas.openxmlformats.org/officeDocument/2006/relationships/font" Target="fonts/Oswald-bold.fntdata"/><Relationship Id="rId1" Type="http://schemas.openxmlformats.org/officeDocument/2006/relationships/theme" Target="theme/theme7.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Master" Target="slideMasters/slideMaster5.xml"/><Relationship Id="rId48" Type="http://schemas.openxmlformats.org/officeDocument/2006/relationships/slide" Target="slides/slide37.xml"/><Relationship Id="rId47" Type="http://schemas.openxmlformats.org/officeDocument/2006/relationships/slide" Target="slides/slide36.xml"/><Relationship Id="rId49" Type="http://schemas.openxmlformats.org/officeDocument/2006/relationships/slide" Target="slides/slide38.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slideMaster" Target="slideMasters/slideMaster4.xml"/><Relationship Id="rId73" Type="http://schemas.openxmlformats.org/officeDocument/2006/relationships/font" Target="fonts/Inconsolata-bold.fntdata"/><Relationship Id="rId72" Type="http://schemas.openxmlformats.org/officeDocument/2006/relationships/font" Target="fonts/Inconsolata-regular.fntdata"/><Relationship Id="rId31" Type="http://schemas.openxmlformats.org/officeDocument/2006/relationships/slide" Target="slides/slide20.xml"/><Relationship Id="rId75" Type="http://schemas.openxmlformats.org/officeDocument/2006/relationships/font" Target="fonts/OswaldLight-bold.fntdata"/><Relationship Id="rId30" Type="http://schemas.openxmlformats.org/officeDocument/2006/relationships/slide" Target="slides/slide19.xml"/><Relationship Id="rId74" Type="http://schemas.openxmlformats.org/officeDocument/2006/relationships/font" Target="fonts/OswaldLight-regular.fntdata"/><Relationship Id="rId33" Type="http://schemas.openxmlformats.org/officeDocument/2006/relationships/slide" Target="slides/slide22.xml"/><Relationship Id="rId77" Type="http://schemas.openxmlformats.org/officeDocument/2006/relationships/font" Target="fonts/RobotoLight-bold.fntdata"/><Relationship Id="rId32" Type="http://schemas.openxmlformats.org/officeDocument/2006/relationships/slide" Target="slides/slide21.xml"/><Relationship Id="rId76" Type="http://schemas.openxmlformats.org/officeDocument/2006/relationships/font" Target="fonts/RobotoLight-regular.fntdata"/><Relationship Id="rId35" Type="http://schemas.openxmlformats.org/officeDocument/2006/relationships/slide" Target="slides/slide24.xml"/><Relationship Id="rId79" Type="http://schemas.openxmlformats.org/officeDocument/2006/relationships/font" Target="fonts/RobotoLight-boldItalic.fntdata"/><Relationship Id="rId34" Type="http://schemas.openxmlformats.org/officeDocument/2006/relationships/slide" Target="slides/slide23.xml"/><Relationship Id="rId78" Type="http://schemas.openxmlformats.org/officeDocument/2006/relationships/font" Target="fonts/RobotoLight-italic.fntdata"/><Relationship Id="rId71" Type="http://schemas.openxmlformats.org/officeDocument/2006/relationships/font" Target="fonts/AmaticSC-bold.fntdata"/><Relationship Id="rId70" Type="http://schemas.openxmlformats.org/officeDocument/2006/relationships/font" Target="fonts/AmaticSC-regular.fntdata"/><Relationship Id="rId37" Type="http://schemas.openxmlformats.org/officeDocument/2006/relationships/slide" Target="slides/slide26.xml"/><Relationship Id="rId36" Type="http://schemas.openxmlformats.org/officeDocument/2006/relationships/slide" Target="slides/slide25.xml"/><Relationship Id="rId39" Type="http://schemas.openxmlformats.org/officeDocument/2006/relationships/slide" Target="slides/slide28.xml"/><Relationship Id="rId38" Type="http://schemas.openxmlformats.org/officeDocument/2006/relationships/slide" Target="slides/slide27.xml"/><Relationship Id="rId62" Type="http://schemas.openxmlformats.org/officeDocument/2006/relationships/font" Target="fonts/RobotoMedium-regular.fntdata"/><Relationship Id="rId61" Type="http://schemas.openxmlformats.org/officeDocument/2006/relationships/font" Target="fonts/RobotoThin-boldItalic.fntdata"/><Relationship Id="rId20" Type="http://schemas.openxmlformats.org/officeDocument/2006/relationships/slide" Target="slides/slide9.xml"/><Relationship Id="rId64" Type="http://schemas.openxmlformats.org/officeDocument/2006/relationships/font" Target="fonts/RobotoMedium-italic.fntdata"/><Relationship Id="rId63" Type="http://schemas.openxmlformats.org/officeDocument/2006/relationships/font" Target="fonts/RobotoMedium-bold.fntdata"/><Relationship Id="rId22" Type="http://schemas.openxmlformats.org/officeDocument/2006/relationships/slide" Target="slides/slide11.xml"/><Relationship Id="rId66" Type="http://schemas.openxmlformats.org/officeDocument/2006/relationships/font" Target="fonts/Roboto-regular.fntdata"/><Relationship Id="rId21" Type="http://schemas.openxmlformats.org/officeDocument/2006/relationships/slide" Target="slides/slide10.xml"/><Relationship Id="rId65" Type="http://schemas.openxmlformats.org/officeDocument/2006/relationships/font" Target="fonts/RobotoMedium-boldItalic.fntdata"/><Relationship Id="rId24" Type="http://schemas.openxmlformats.org/officeDocument/2006/relationships/slide" Target="slides/slide13.xml"/><Relationship Id="rId68" Type="http://schemas.openxmlformats.org/officeDocument/2006/relationships/font" Target="fonts/Roboto-italic.fntdata"/><Relationship Id="rId23" Type="http://schemas.openxmlformats.org/officeDocument/2006/relationships/slide" Target="slides/slide12.xml"/><Relationship Id="rId67" Type="http://schemas.openxmlformats.org/officeDocument/2006/relationships/font" Target="fonts/Roboto-bold.fntdata"/><Relationship Id="rId60" Type="http://schemas.openxmlformats.org/officeDocument/2006/relationships/font" Target="fonts/RobotoThin-italic.fntdata"/><Relationship Id="rId26" Type="http://schemas.openxmlformats.org/officeDocument/2006/relationships/slide" Target="slides/slide15.xml"/><Relationship Id="rId25" Type="http://schemas.openxmlformats.org/officeDocument/2006/relationships/slide" Target="slides/slide14.xml"/><Relationship Id="rId69" Type="http://schemas.openxmlformats.org/officeDocument/2006/relationships/font" Target="fonts/Roboto-boldItalic.fntdata"/><Relationship Id="rId28" Type="http://schemas.openxmlformats.org/officeDocument/2006/relationships/slide" Target="slides/slide17.xml"/><Relationship Id="rId27" Type="http://schemas.openxmlformats.org/officeDocument/2006/relationships/slide" Target="slides/slide16.xml"/><Relationship Id="rId29" Type="http://schemas.openxmlformats.org/officeDocument/2006/relationships/slide" Target="slides/slide18.xml"/><Relationship Id="rId51" Type="http://schemas.openxmlformats.org/officeDocument/2006/relationships/slide" Target="slides/slide40.xml"/><Relationship Id="rId50" Type="http://schemas.openxmlformats.org/officeDocument/2006/relationships/slide" Target="slides/slide39.xml"/><Relationship Id="rId53" Type="http://schemas.openxmlformats.org/officeDocument/2006/relationships/slide" Target="slides/slide42.xml"/><Relationship Id="rId52" Type="http://schemas.openxmlformats.org/officeDocument/2006/relationships/slide" Target="slides/slide41.xml"/><Relationship Id="rId11" Type="http://schemas.openxmlformats.org/officeDocument/2006/relationships/notesMaster" Target="notesMasters/notesMaster1.xml"/><Relationship Id="rId55" Type="http://schemas.openxmlformats.org/officeDocument/2006/relationships/slide" Target="slides/slide44.xml"/><Relationship Id="rId10" Type="http://schemas.openxmlformats.org/officeDocument/2006/relationships/slideMaster" Target="slideMasters/slideMaster6.xml"/><Relationship Id="rId54" Type="http://schemas.openxmlformats.org/officeDocument/2006/relationships/slide" Target="slides/slide43.xml"/><Relationship Id="rId13" Type="http://schemas.openxmlformats.org/officeDocument/2006/relationships/slide" Target="slides/slide2.xml"/><Relationship Id="rId57" Type="http://schemas.openxmlformats.org/officeDocument/2006/relationships/slide" Target="slides/slide46.xml"/><Relationship Id="rId12" Type="http://schemas.openxmlformats.org/officeDocument/2006/relationships/slide" Target="slides/slide1.xml"/><Relationship Id="rId56" Type="http://schemas.openxmlformats.org/officeDocument/2006/relationships/slide" Target="slides/slide45.xml"/><Relationship Id="rId15" Type="http://schemas.openxmlformats.org/officeDocument/2006/relationships/slide" Target="slides/slide4.xml"/><Relationship Id="rId59" Type="http://schemas.openxmlformats.org/officeDocument/2006/relationships/font" Target="fonts/RobotoThin-bold.fntdata"/><Relationship Id="rId14" Type="http://schemas.openxmlformats.org/officeDocument/2006/relationships/slide" Target="slides/slide3.xml"/><Relationship Id="rId58" Type="http://schemas.openxmlformats.org/officeDocument/2006/relationships/font" Target="fonts/RobotoThin-regular.fntdata"/><Relationship Id="rId17" Type="http://schemas.openxmlformats.org/officeDocument/2006/relationships/slide" Target="slides/slide6.xml"/><Relationship Id="rId16" Type="http://schemas.openxmlformats.org/officeDocument/2006/relationships/slide" Target="slides/slide5.xml"/><Relationship Id="rId19" Type="http://schemas.openxmlformats.org/officeDocument/2006/relationships/slide" Target="slides/slide8.xml"/><Relationship Id="rId1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30" name="Shape 5930"/>
        <p:cNvGrpSpPr/>
        <p:nvPr/>
      </p:nvGrpSpPr>
      <p:grpSpPr>
        <a:xfrm>
          <a:off x="0" y="0"/>
          <a:ext cx="0" cy="0"/>
          <a:chOff x="0" y="0"/>
          <a:chExt cx="0" cy="0"/>
        </a:xfrm>
      </p:grpSpPr>
      <p:sp>
        <p:nvSpPr>
          <p:cNvPr id="5931" name="Google Shape;5931;gc69d1e7c39_0_47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32" name="Google Shape;5932;gc69d1e7c39_0_47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1.1</a:t>
            </a:r>
            <a:endParaRPr b="1"/>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5" name="Shape 5995"/>
        <p:cNvGrpSpPr/>
        <p:nvPr/>
      </p:nvGrpSpPr>
      <p:grpSpPr>
        <a:xfrm>
          <a:off x="0" y="0"/>
          <a:ext cx="0" cy="0"/>
          <a:chOff x="0" y="0"/>
          <a:chExt cx="0" cy="0"/>
        </a:xfrm>
      </p:grpSpPr>
      <p:sp>
        <p:nvSpPr>
          <p:cNvPr id="5996" name="Google Shape;5996;g20c38ac825d_0_3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97" name="Google Shape;5997;g20c38ac825d_0_3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rgbClr val="24292E"/>
                </a:solidFill>
              </a:rPr>
              <a:t>2.1</a:t>
            </a:r>
            <a:endParaRPr b="1">
              <a:solidFill>
                <a:srgbClr val="24292E"/>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457200" rtl="0" algn="l">
              <a:lnSpc>
                <a:spcPct val="115000"/>
              </a:lnSpc>
              <a:spcBef>
                <a:spcPts val="300"/>
              </a:spcBef>
              <a:spcAft>
                <a:spcPts val="0"/>
              </a:spcAft>
              <a:buNone/>
            </a:pPr>
            <a:r>
              <a:t/>
            </a:r>
            <a:endParaRPr sz="1200">
              <a:solidFill>
                <a:srgbClr val="24292E"/>
              </a:solidFill>
            </a:endParaRPr>
          </a:p>
          <a:p>
            <a:pPr indent="0" lvl="0" marL="0" rtl="0" algn="l">
              <a:lnSpc>
                <a:spcPct val="115000"/>
              </a:lnSpc>
              <a:spcBef>
                <a:spcPts val="1200"/>
              </a:spcBef>
              <a:spcAft>
                <a:spcPts val="0"/>
              </a:spcAft>
              <a:buNone/>
            </a:pPr>
            <a:r>
              <a:t/>
            </a:r>
            <a:endParaRPr sz="1200">
              <a:solidFill>
                <a:srgbClr val="24292E"/>
              </a:solidFill>
            </a:endParaRPr>
          </a:p>
          <a:p>
            <a:pPr indent="0" lvl="0" marL="0" rtl="0" algn="l">
              <a:lnSpc>
                <a:spcPct val="115000"/>
              </a:lnSpc>
              <a:spcBef>
                <a:spcPts val="1200"/>
              </a:spcBef>
              <a:spcAft>
                <a:spcPts val="0"/>
              </a:spcAft>
              <a:buNone/>
            </a:pPr>
            <a:r>
              <a:t/>
            </a:r>
            <a:endParaRPr sz="1200">
              <a:solidFill>
                <a:srgbClr val="24292E"/>
              </a:solidFill>
              <a:highlight>
                <a:srgbClr val="FFFFFF"/>
              </a:highlight>
            </a:endParaRPr>
          </a:p>
          <a:p>
            <a:pPr indent="0" lvl="0" marL="0" rtl="0" algn="l">
              <a:lnSpc>
                <a:spcPct val="115000"/>
              </a:lnSpc>
              <a:spcBef>
                <a:spcPts val="300"/>
              </a:spcBef>
              <a:spcAft>
                <a:spcPts val="0"/>
              </a:spcAft>
              <a:buNone/>
            </a:pPr>
            <a:r>
              <a:t/>
            </a:r>
            <a:endParaRPr sz="1200">
              <a:solidFill>
                <a:srgbClr val="24292E"/>
              </a:solidFill>
            </a:endParaRPr>
          </a:p>
          <a:p>
            <a:pPr indent="0" lvl="0" marL="0" rtl="0" algn="l">
              <a:spcBef>
                <a:spcPts val="120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t/>
            </a:r>
            <a:endParaRPr>
              <a:solidFill>
                <a:srgbClr val="24292E"/>
              </a:solidFill>
              <a:highlight>
                <a:schemeClr val="lt1"/>
              </a:highlight>
              <a:latin typeface="Roboto"/>
              <a:ea typeface="Roboto"/>
              <a:cs typeface="Roboto"/>
              <a:sym typeface="Roboto"/>
            </a:endParaRPr>
          </a:p>
          <a:p>
            <a:pPr indent="0" lvl="0" marL="0" rtl="0" algn="l">
              <a:lnSpc>
                <a:spcPct val="115000"/>
              </a:lnSpc>
              <a:spcBef>
                <a:spcPts val="120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0" rtl="0" algn="l">
              <a:spcBef>
                <a:spcPts val="120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a:solidFill>
                <a:srgbClr val="24292E"/>
              </a:solidFill>
              <a:highlight>
                <a:srgbClr val="FFFFFF"/>
              </a:highlight>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457200" rtl="0" algn="l">
              <a:lnSpc>
                <a:spcPct val="115000"/>
              </a:lnSpc>
              <a:spcBef>
                <a:spcPts val="0"/>
              </a:spcBef>
              <a:spcAft>
                <a:spcPts val="0"/>
              </a:spcAft>
              <a:buNone/>
            </a:pPr>
            <a:r>
              <a:t/>
            </a:r>
            <a:endParaRPr sz="1200">
              <a:solidFill>
                <a:srgbClr val="24292E"/>
              </a:solidFill>
              <a:highlight>
                <a:srgbClr val="FFFFFF"/>
              </a:highlight>
            </a:endParaRPr>
          </a:p>
          <a:p>
            <a:pPr indent="0" lvl="0" marL="0" rtl="0" algn="l">
              <a:lnSpc>
                <a:spcPct val="115000"/>
              </a:lnSpc>
              <a:spcBef>
                <a:spcPts val="1200"/>
              </a:spcBef>
              <a:spcAft>
                <a:spcPts val="0"/>
              </a:spcAft>
              <a:buNone/>
            </a:pPr>
            <a:r>
              <a:t/>
            </a:r>
            <a:endParaRPr sz="1200">
              <a:solidFill>
                <a:srgbClr val="24292E"/>
              </a:solidFill>
              <a:highlight>
                <a:srgbClr val="FFFFFF"/>
              </a:highlight>
            </a:endParaRPr>
          </a:p>
          <a:p>
            <a:pPr indent="0" lvl="0" marL="0" rtl="0" algn="l">
              <a:lnSpc>
                <a:spcPct val="115000"/>
              </a:lnSpc>
              <a:spcBef>
                <a:spcPts val="1200"/>
              </a:spcBef>
              <a:spcAft>
                <a:spcPts val="0"/>
              </a:spcAft>
              <a:buNone/>
            </a:pPr>
            <a:r>
              <a:t/>
            </a:r>
            <a:endParaRPr sz="1200">
              <a:solidFill>
                <a:srgbClr val="24292E"/>
              </a:solidFill>
              <a:highlight>
                <a:srgbClr val="FFFFFF"/>
              </a:highlight>
            </a:endParaRPr>
          </a:p>
          <a:p>
            <a:pPr indent="0" lvl="0" marL="0" rtl="0" algn="l">
              <a:lnSpc>
                <a:spcPct val="115000"/>
              </a:lnSpc>
              <a:spcBef>
                <a:spcPts val="1200"/>
              </a:spcBef>
              <a:spcAft>
                <a:spcPts val="0"/>
              </a:spcAft>
              <a:buClr>
                <a:schemeClr val="dk1"/>
              </a:buClr>
              <a:buSzPts val="1100"/>
              <a:buFont typeface="Arial"/>
              <a:buNone/>
            </a:pPr>
            <a:r>
              <a:t/>
            </a:r>
            <a:endParaRPr b="1" sz="1200">
              <a:solidFill>
                <a:srgbClr val="24292E"/>
              </a:solidFill>
            </a:endParaRPr>
          </a:p>
          <a:p>
            <a:pPr indent="0" lvl="0" marL="0" rtl="0" algn="l">
              <a:spcBef>
                <a:spcPts val="1200"/>
              </a:spcBef>
              <a:spcAft>
                <a:spcPts val="0"/>
              </a:spcAft>
              <a:buNone/>
            </a:pPr>
            <a:r>
              <a:t/>
            </a:r>
            <a:endParaRPr b="1">
              <a:solidFill>
                <a:schemeClr val="dk1"/>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02" name="Shape 6002"/>
        <p:cNvGrpSpPr/>
        <p:nvPr/>
      </p:nvGrpSpPr>
      <p:grpSpPr>
        <a:xfrm>
          <a:off x="0" y="0"/>
          <a:ext cx="0" cy="0"/>
          <a:chOff x="0" y="0"/>
          <a:chExt cx="0" cy="0"/>
        </a:xfrm>
      </p:grpSpPr>
      <p:sp>
        <p:nvSpPr>
          <p:cNvPr id="6003" name="Google Shape;6003;g20c38ac825d_0_3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04" name="Google Shape;6004;g20c38ac825d_0_3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rgbClr val="24292E"/>
                </a:solidFill>
              </a:rPr>
              <a:t>2.1</a:t>
            </a:r>
            <a:endParaRPr b="1">
              <a:solidFill>
                <a:srgbClr val="24292E"/>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457200" rtl="0" algn="l">
              <a:lnSpc>
                <a:spcPct val="115000"/>
              </a:lnSpc>
              <a:spcBef>
                <a:spcPts val="300"/>
              </a:spcBef>
              <a:spcAft>
                <a:spcPts val="0"/>
              </a:spcAft>
              <a:buNone/>
            </a:pPr>
            <a:r>
              <a:t/>
            </a:r>
            <a:endParaRPr sz="1200">
              <a:solidFill>
                <a:srgbClr val="24292E"/>
              </a:solidFill>
            </a:endParaRPr>
          </a:p>
          <a:p>
            <a:pPr indent="0" lvl="0" marL="0" rtl="0" algn="l">
              <a:lnSpc>
                <a:spcPct val="115000"/>
              </a:lnSpc>
              <a:spcBef>
                <a:spcPts val="1200"/>
              </a:spcBef>
              <a:spcAft>
                <a:spcPts val="0"/>
              </a:spcAft>
              <a:buNone/>
            </a:pPr>
            <a:r>
              <a:t/>
            </a:r>
            <a:endParaRPr sz="1200">
              <a:solidFill>
                <a:srgbClr val="24292E"/>
              </a:solidFill>
            </a:endParaRPr>
          </a:p>
          <a:p>
            <a:pPr indent="0" lvl="0" marL="0" rtl="0" algn="l">
              <a:lnSpc>
                <a:spcPct val="115000"/>
              </a:lnSpc>
              <a:spcBef>
                <a:spcPts val="1200"/>
              </a:spcBef>
              <a:spcAft>
                <a:spcPts val="0"/>
              </a:spcAft>
              <a:buNone/>
            </a:pPr>
            <a:r>
              <a:t/>
            </a:r>
            <a:endParaRPr sz="1200">
              <a:solidFill>
                <a:srgbClr val="24292E"/>
              </a:solidFill>
              <a:highlight>
                <a:srgbClr val="FFFFFF"/>
              </a:highlight>
            </a:endParaRPr>
          </a:p>
          <a:p>
            <a:pPr indent="0" lvl="0" marL="0" rtl="0" algn="l">
              <a:lnSpc>
                <a:spcPct val="115000"/>
              </a:lnSpc>
              <a:spcBef>
                <a:spcPts val="300"/>
              </a:spcBef>
              <a:spcAft>
                <a:spcPts val="0"/>
              </a:spcAft>
              <a:buNone/>
            </a:pPr>
            <a:r>
              <a:t/>
            </a:r>
            <a:endParaRPr sz="1200">
              <a:solidFill>
                <a:srgbClr val="24292E"/>
              </a:solidFill>
            </a:endParaRPr>
          </a:p>
          <a:p>
            <a:pPr indent="0" lvl="0" marL="0" rtl="0" algn="l">
              <a:spcBef>
                <a:spcPts val="120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t/>
            </a:r>
            <a:endParaRPr>
              <a:solidFill>
                <a:srgbClr val="24292E"/>
              </a:solidFill>
              <a:highlight>
                <a:schemeClr val="lt1"/>
              </a:highlight>
              <a:latin typeface="Roboto"/>
              <a:ea typeface="Roboto"/>
              <a:cs typeface="Roboto"/>
              <a:sym typeface="Roboto"/>
            </a:endParaRPr>
          </a:p>
          <a:p>
            <a:pPr indent="0" lvl="0" marL="0" rtl="0" algn="l">
              <a:lnSpc>
                <a:spcPct val="115000"/>
              </a:lnSpc>
              <a:spcBef>
                <a:spcPts val="120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0" rtl="0" algn="l">
              <a:spcBef>
                <a:spcPts val="120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a:solidFill>
                <a:srgbClr val="24292E"/>
              </a:solidFill>
              <a:highlight>
                <a:srgbClr val="FFFFFF"/>
              </a:highlight>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457200" rtl="0" algn="l">
              <a:lnSpc>
                <a:spcPct val="115000"/>
              </a:lnSpc>
              <a:spcBef>
                <a:spcPts val="0"/>
              </a:spcBef>
              <a:spcAft>
                <a:spcPts val="0"/>
              </a:spcAft>
              <a:buNone/>
            </a:pPr>
            <a:r>
              <a:t/>
            </a:r>
            <a:endParaRPr sz="1200">
              <a:solidFill>
                <a:srgbClr val="24292E"/>
              </a:solidFill>
              <a:highlight>
                <a:srgbClr val="FFFFFF"/>
              </a:highlight>
            </a:endParaRPr>
          </a:p>
          <a:p>
            <a:pPr indent="0" lvl="0" marL="0" rtl="0" algn="l">
              <a:lnSpc>
                <a:spcPct val="115000"/>
              </a:lnSpc>
              <a:spcBef>
                <a:spcPts val="1200"/>
              </a:spcBef>
              <a:spcAft>
                <a:spcPts val="0"/>
              </a:spcAft>
              <a:buNone/>
            </a:pPr>
            <a:r>
              <a:t/>
            </a:r>
            <a:endParaRPr sz="1200">
              <a:solidFill>
                <a:srgbClr val="24292E"/>
              </a:solidFill>
              <a:highlight>
                <a:srgbClr val="FFFFFF"/>
              </a:highlight>
            </a:endParaRPr>
          </a:p>
          <a:p>
            <a:pPr indent="0" lvl="0" marL="0" rtl="0" algn="l">
              <a:lnSpc>
                <a:spcPct val="115000"/>
              </a:lnSpc>
              <a:spcBef>
                <a:spcPts val="1200"/>
              </a:spcBef>
              <a:spcAft>
                <a:spcPts val="0"/>
              </a:spcAft>
              <a:buNone/>
            </a:pPr>
            <a:r>
              <a:t/>
            </a:r>
            <a:endParaRPr sz="1200">
              <a:solidFill>
                <a:srgbClr val="24292E"/>
              </a:solidFill>
              <a:highlight>
                <a:srgbClr val="FFFFFF"/>
              </a:highlight>
            </a:endParaRPr>
          </a:p>
          <a:p>
            <a:pPr indent="0" lvl="0" marL="0" rtl="0" algn="l">
              <a:lnSpc>
                <a:spcPct val="115000"/>
              </a:lnSpc>
              <a:spcBef>
                <a:spcPts val="1200"/>
              </a:spcBef>
              <a:spcAft>
                <a:spcPts val="0"/>
              </a:spcAft>
              <a:buClr>
                <a:schemeClr val="dk1"/>
              </a:buClr>
              <a:buSzPts val="1100"/>
              <a:buFont typeface="Arial"/>
              <a:buNone/>
            </a:pPr>
            <a:r>
              <a:t/>
            </a:r>
            <a:endParaRPr b="1" sz="1200">
              <a:solidFill>
                <a:srgbClr val="24292E"/>
              </a:solidFill>
            </a:endParaRPr>
          </a:p>
          <a:p>
            <a:pPr indent="0" lvl="0" marL="0" rtl="0" algn="l">
              <a:spcBef>
                <a:spcPts val="1200"/>
              </a:spcBef>
              <a:spcAft>
                <a:spcPts val="0"/>
              </a:spcAft>
              <a:buNone/>
            </a:pPr>
            <a:r>
              <a:t/>
            </a:r>
            <a:endParaRPr b="1">
              <a:solidFill>
                <a:schemeClr val="dk1"/>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09" name="Shape 6009"/>
        <p:cNvGrpSpPr/>
        <p:nvPr/>
      </p:nvGrpSpPr>
      <p:grpSpPr>
        <a:xfrm>
          <a:off x="0" y="0"/>
          <a:ext cx="0" cy="0"/>
          <a:chOff x="0" y="0"/>
          <a:chExt cx="0" cy="0"/>
        </a:xfrm>
      </p:grpSpPr>
      <p:sp>
        <p:nvSpPr>
          <p:cNvPr id="6010" name="Google Shape;6010;g20c38ac825d_0_3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11" name="Google Shape;6011;g20c38ac825d_0_3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rgbClr val="24292E"/>
                </a:solidFill>
              </a:rPr>
              <a:t>2.1</a:t>
            </a:r>
            <a:endParaRPr b="1">
              <a:solidFill>
                <a:srgbClr val="24292E"/>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457200" rtl="0" algn="l">
              <a:lnSpc>
                <a:spcPct val="115000"/>
              </a:lnSpc>
              <a:spcBef>
                <a:spcPts val="300"/>
              </a:spcBef>
              <a:spcAft>
                <a:spcPts val="0"/>
              </a:spcAft>
              <a:buNone/>
            </a:pPr>
            <a:r>
              <a:t/>
            </a:r>
            <a:endParaRPr sz="1200">
              <a:solidFill>
                <a:srgbClr val="24292E"/>
              </a:solidFill>
            </a:endParaRPr>
          </a:p>
          <a:p>
            <a:pPr indent="0" lvl="0" marL="0" rtl="0" algn="l">
              <a:lnSpc>
                <a:spcPct val="115000"/>
              </a:lnSpc>
              <a:spcBef>
                <a:spcPts val="1200"/>
              </a:spcBef>
              <a:spcAft>
                <a:spcPts val="0"/>
              </a:spcAft>
              <a:buNone/>
            </a:pPr>
            <a:r>
              <a:t/>
            </a:r>
            <a:endParaRPr sz="1200">
              <a:solidFill>
                <a:srgbClr val="24292E"/>
              </a:solidFill>
            </a:endParaRPr>
          </a:p>
          <a:p>
            <a:pPr indent="0" lvl="0" marL="0" rtl="0" algn="l">
              <a:lnSpc>
                <a:spcPct val="115000"/>
              </a:lnSpc>
              <a:spcBef>
                <a:spcPts val="1200"/>
              </a:spcBef>
              <a:spcAft>
                <a:spcPts val="0"/>
              </a:spcAft>
              <a:buNone/>
            </a:pPr>
            <a:r>
              <a:t/>
            </a:r>
            <a:endParaRPr sz="1200">
              <a:solidFill>
                <a:srgbClr val="24292E"/>
              </a:solidFill>
              <a:highlight>
                <a:srgbClr val="FFFFFF"/>
              </a:highlight>
            </a:endParaRPr>
          </a:p>
          <a:p>
            <a:pPr indent="0" lvl="0" marL="0" rtl="0" algn="l">
              <a:lnSpc>
                <a:spcPct val="115000"/>
              </a:lnSpc>
              <a:spcBef>
                <a:spcPts val="300"/>
              </a:spcBef>
              <a:spcAft>
                <a:spcPts val="0"/>
              </a:spcAft>
              <a:buNone/>
            </a:pPr>
            <a:r>
              <a:t/>
            </a:r>
            <a:endParaRPr sz="1200">
              <a:solidFill>
                <a:srgbClr val="24292E"/>
              </a:solidFill>
            </a:endParaRPr>
          </a:p>
          <a:p>
            <a:pPr indent="0" lvl="0" marL="0" rtl="0" algn="l">
              <a:spcBef>
                <a:spcPts val="120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t/>
            </a:r>
            <a:endParaRPr>
              <a:solidFill>
                <a:srgbClr val="24292E"/>
              </a:solidFill>
              <a:highlight>
                <a:schemeClr val="lt1"/>
              </a:highlight>
              <a:latin typeface="Roboto"/>
              <a:ea typeface="Roboto"/>
              <a:cs typeface="Roboto"/>
              <a:sym typeface="Roboto"/>
            </a:endParaRPr>
          </a:p>
          <a:p>
            <a:pPr indent="0" lvl="0" marL="0" rtl="0" algn="l">
              <a:lnSpc>
                <a:spcPct val="115000"/>
              </a:lnSpc>
              <a:spcBef>
                <a:spcPts val="120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0" rtl="0" algn="l">
              <a:spcBef>
                <a:spcPts val="120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a:solidFill>
                <a:srgbClr val="24292E"/>
              </a:solidFill>
              <a:highlight>
                <a:srgbClr val="FFFFFF"/>
              </a:highlight>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457200" rtl="0" algn="l">
              <a:lnSpc>
                <a:spcPct val="115000"/>
              </a:lnSpc>
              <a:spcBef>
                <a:spcPts val="0"/>
              </a:spcBef>
              <a:spcAft>
                <a:spcPts val="0"/>
              </a:spcAft>
              <a:buNone/>
            </a:pPr>
            <a:r>
              <a:t/>
            </a:r>
            <a:endParaRPr sz="1200">
              <a:solidFill>
                <a:srgbClr val="24292E"/>
              </a:solidFill>
              <a:highlight>
                <a:srgbClr val="FFFFFF"/>
              </a:highlight>
            </a:endParaRPr>
          </a:p>
          <a:p>
            <a:pPr indent="0" lvl="0" marL="0" rtl="0" algn="l">
              <a:lnSpc>
                <a:spcPct val="115000"/>
              </a:lnSpc>
              <a:spcBef>
                <a:spcPts val="1200"/>
              </a:spcBef>
              <a:spcAft>
                <a:spcPts val="0"/>
              </a:spcAft>
              <a:buNone/>
            </a:pPr>
            <a:r>
              <a:t/>
            </a:r>
            <a:endParaRPr sz="1200">
              <a:solidFill>
                <a:srgbClr val="24292E"/>
              </a:solidFill>
              <a:highlight>
                <a:srgbClr val="FFFFFF"/>
              </a:highlight>
            </a:endParaRPr>
          </a:p>
          <a:p>
            <a:pPr indent="0" lvl="0" marL="0" rtl="0" algn="l">
              <a:lnSpc>
                <a:spcPct val="115000"/>
              </a:lnSpc>
              <a:spcBef>
                <a:spcPts val="1200"/>
              </a:spcBef>
              <a:spcAft>
                <a:spcPts val="0"/>
              </a:spcAft>
              <a:buNone/>
            </a:pPr>
            <a:r>
              <a:t/>
            </a:r>
            <a:endParaRPr sz="1200">
              <a:solidFill>
                <a:srgbClr val="24292E"/>
              </a:solidFill>
              <a:highlight>
                <a:srgbClr val="FFFFFF"/>
              </a:highlight>
            </a:endParaRPr>
          </a:p>
          <a:p>
            <a:pPr indent="0" lvl="0" marL="0" rtl="0" algn="l">
              <a:lnSpc>
                <a:spcPct val="115000"/>
              </a:lnSpc>
              <a:spcBef>
                <a:spcPts val="1200"/>
              </a:spcBef>
              <a:spcAft>
                <a:spcPts val="0"/>
              </a:spcAft>
              <a:buClr>
                <a:schemeClr val="dk1"/>
              </a:buClr>
              <a:buSzPts val="1100"/>
              <a:buFont typeface="Arial"/>
              <a:buNone/>
            </a:pPr>
            <a:r>
              <a:t/>
            </a:r>
            <a:endParaRPr b="1" sz="1200">
              <a:solidFill>
                <a:srgbClr val="24292E"/>
              </a:solidFill>
            </a:endParaRPr>
          </a:p>
          <a:p>
            <a:pPr indent="0" lvl="0" marL="0" rtl="0" algn="l">
              <a:spcBef>
                <a:spcPts val="1200"/>
              </a:spcBef>
              <a:spcAft>
                <a:spcPts val="0"/>
              </a:spcAft>
              <a:buNone/>
            </a:pPr>
            <a:r>
              <a:t/>
            </a:r>
            <a:endParaRPr b="1">
              <a:solidFill>
                <a:schemeClr val="dk1"/>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16" name="Shape 6016"/>
        <p:cNvGrpSpPr/>
        <p:nvPr/>
      </p:nvGrpSpPr>
      <p:grpSpPr>
        <a:xfrm>
          <a:off x="0" y="0"/>
          <a:ext cx="0" cy="0"/>
          <a:chOff x="0" y="0"/>
          <a:chExt cx="0" cy="0"/>
        </a:xfrm>
      </p:grpSpPr>
      <p:sp>
        <p:nvSpPr>
          <p:cNvPr id="6017" name="Google Shape;6017;g20c38ac825d_0_3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18" name="Google Shape;6018;g20c38ac825d_0_3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rgbClr val="24292E"/>
                </a:solidFill>
              </a:rPr>
              <a:t>2.1</a:t>
            </a:r>
            <a:endParaRPr b="1">
              <a:solidFill>
                <a:srgbClr val="24292E"/>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457200" rtl="0" algn="l">
              <a:lnSpc>
                <a:spcPct val="115000"/>
              </a:lnSpc>
              <a:spcBef>
                <a:spcPts val="300"/>
              </a:spcBef>
              <a:spcAft>
                <a:spcPts val="0"/>
              </a:spcAft>
              <a:buNone/>
            </a:pPr>
            <a:r>
              <a:t/>
            </a:r>
            <a:endParaRPr sz="1200">
              <a:solidFill>
                <a:srgbClr val="24292E"/>
              </a:solidFill>
            </a:endParaRPr>
          </a:p>
          <a:p>
            <a:pPr indent="0" lvl="0" marL="0" rtl="0" algn="l">
              <a:lnSpc>
                <a:spcPct val="115000"/>
              </a:lnSpc>
              <a:spcBef>
                <a:spcPts val="1200"/>
              </a:spcBef>
              <a:spcAft>
                <a:spcPts val="0"/>
              </a:spcAft>
              <a:buNone/>
            </a:pPr>
            <a:r>
              <a:t/>
            </a:r>
            <a:endParaRPr sz="1200">
              <a:solidFill>
                <a:srgbClr val="24292E"/>
              </a:solidFill>
            </a:endParaRPr>
          </a:p>
          <a:p>
            <a:pPr indent="0" lvl="0" marL="0" rtl="0" algn="l">
              <a:lnSpc>
                <a:spcPct val="115000"/>
              </a:lnSpc>
              <a:spcBef>
                <a:spcPts val="1200"/>
              </a:spcBef>
              <a:spcAft>
                <a:spcPts val="0"/>
              </a:spcAft>
              <a:buNone/>
            </a:pPr>
            <a:r>
              <a:t/>
            </a:r>
            <a:endParaRPr sz="1200">
              <a:solidFill>
                <a:srgbClr val="24292E"/>
              </a:solidFill>
              <a:highlight>
                <a:srgbClr val="FFFFFF"/>
              </a:highlight>
            </a:endParaRPr>
          </a:p>
          <a:p>
            <a:pPr indent="0" lvl="0" marL="0" rtl="0" algn="l">
              <a:lnSpc>
                <a:spcPct val="115000"/>
              </a:lnSpc>
              <a:spcBef>
                <a:spcPts val="300"/>
              </a:spcBef>
              <a:spcAft>
                <a:spcPts val="0"/>
              </a:spcAft>
              <a:buNone/>
            </a:pPr>
            <a:r>
              <a:t/>
            </a:r>
            <a:endParaRPr sz="1200">
              <a:solidFill>
                <a:srgbClr val="24292E"/>
              </a:solidFill>
            </a:endParaRPr>
          </a:p>
          <a:p>
            <a:pPr indent="0" lvl="0" marL="0" rtl="0" algn="l">
              <a:spcBef>
                <a:spcPts val="120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t/>
            </a:r>
            <a:endParaRPr>
              <a:solidFill>
                <a:srgbClr val="24292E"/>
              </a:solidFill>
              <a:highlight>
                <a:schemeClr val="lt1"/>
              </a:highlight>
              <a:latin typeface="Roboto"/>
              <a:ea typeface="Roboto"/>
              <a:cs typeface="Roboto"/>
              <a:sym typeface="Roboto"/>
            </a:endParaRPr>
          </a:p>
          <a:p>
            <a:pPr indent="0" lvl="0" marL="0" rtl="0" algn="l">
              <a:lnSpc>
                <a:spcPct val="115000"/>
              </a:lnSpc>
              <a:spcBef>
                <a:spcPts val="120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0" rtl="0" algn="l">
              <a:spcBef>
                <a:spcPts val="120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a:solidFill>
                <a:srgbClr val="24292E"/>
              </a:solidFill>
              <a:highlight>
                <a:srgbClr val="FFFFFF"/>
              </a:highlight>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457200" rtl="0" algn="l">
              <a:lnSpc>
                <a:spcPct val="115000"/>
              </a:lnSpc>
              <a:spcBef>
                <a:spcPts val="0"/>
              </a:spcBef>
              <a:spcAft>
                <a:spcPts val="0"/>
              </a:spcAft>
              <a:buNone/>
            </a:pPr>
            <a:r>
              <a:t/>
            </a:r>
            <a:endParaRPr sz="1200">
              <a:solidFill>
                <a:srgbClr val="24292E"/>
              </a:solidFill>
              <a:highlight>
                <a:srgbClr val="FFFFFF"/>
              </a:highlight>
            </a:endParaRPr>
          </a:p>
          <a:p>
            <a:pPr indent="0" lvl="0" marL="0" rtl="0" algn="l">
              <a:lnSpc>
                <a:spcPct val="115000"/>
              </a:lnSpc>
              <a:spcBef>
                <a:spcPts val="1200"/>
              </a:spcBef>
              <a:spcAft>
                <a:spcPts val="0"/>
              </a:spcAft>
              <a:buNone/>
            </a:pPr>
            <a:r>
              <a:t/>
            </a:r>
            <a:endParaRPr sz="1200">
              <a:solidFill>
                <a:srgbClr val="24292E"/>
              </a:solidFill>
              <a:highlight>
                <a:srgbClr val="FFFFFF"/>
              </a:highlight>
            </a:endParaRPr>
          </a:p>
          <a:p>
            <a:pPr indent="0" lvl="0" marL="0" rtl="0" algn="l">
              <a:lnSpc>
                <a:spcPct val="115000"/>
              </a:lnSpc>
              <a:spcBef>
                <a:spcPts val="1200"/>
              </a:spcBef>
              <a:spcAft>
                <a:spcPts val="0"/>
              </a:spcAft>
              <a:buNone/>
            </a:pPr>
            <a:r>
              <a:t/>
            </a:r>
            <a:endParaRPr sz="1200">
              <a:solidFill>
                <a:srgbClr val="24292E"/>
              </a:solidFill>
              <a:highlight>
                <a:srgbClr val="FFFFFF"/>
              </a:highlight>
            </a:endParaRPr>
          </a:p>
          <a:p>
            <a:pPr indent="0" lvl="0" marL="0" rtl="0" algn="l">
              <a:lnSpc>
                <a:spcPct val="115000"/>
              </a:lnSpc>
              <a:spcBef>
                <a:spcPts val="1200"/>
              </a:spcBef>
              <a:spcAft>
                <a:spcPts val="0"/>
              </a:spcAft>
              <a:buClr>
                <a:schemeClr val="dk1"/>
              </a:buClr>
              <a:buSzPts val="1100"/>
              <a:buFont typeface="Arial"/>
              <a:buNone/>
            </a:pPr>
            <a:r>
              <a:t/>
            </a:r>
            <a:endParaRPr b="1" sz="1200">
              <a:solidFill>
                <a:srgbClr val="24292E"/>
              </a:solidFill>
            </a:endParaRPr>
          </a:p>
          <a:p>
            <a:pPr indent="0" lvl="0" marL="0" rtl="0" algn="l">
              <a:spcBef>
                <a:spcPts val="1200"/>
              </a:spcBef>
              <a:spcAft>
                <a:spcPts val="0"/>
              </a:spcAft>
              <a:buNone/>
            </a:pPr>
            <a:r>
              <a:t/>
            </a:r>
            <a:endParaRPr b="1">
              <a:solidFill>
                <a:schemeClr val="dk1"/>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23" name="Shape 6023"/>
        <p:cNvGrpSpPr/>
        <p:nvPr/>
      </p:nvGrpSpPr>
      <p:grpSpPr>
        <a:xfrm>
          <a:off x="0" y="0"/>
          <a:ext cx="0" cy="0"/>
          <a:chOff x="0" y="0"/>
          <a:chExt cx="0" cy="0"/>
        </a:xfrm>
      </p:grpSpPr>
      <p:sp>
        <p:nvSpPr>
          <p:cNvPr id="6024" name="Google Shape;6024;g20c38ac825d_0_3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25" name="Google Shape;6025;g20c38ac825d_0_3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rgbClr val="24292E"/>
                </a:solidFill>
              </a:rPr>
              <a:t>2.1</a:t>
            </a:r>
            <a:endParaRPr b="1">
              <a:solidFill>
                <a:srgbClr val="24292E"/>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457200" rtl="0" algn="l">
              <a:lnSpc>
                <a:spcPct val="115000"/>
              </a:lnSpc>
              <a:spcBef>
                <a:spcPts val="300"/>
              </a:spcBef>
              <a:spcAft>
                <a:spcPts val="0"/>
              </a:spcAft>
              <a:buNone/>
            </a:pPr>
            <a:r>
              <a:t/>
            </a:r>
            <a:endParaRPr sz="1200">
              <a:solidFill>
                <a:srgbClr val="24292E"/>
              </a:solidFill>
            </a:endParaRPr>
          </a:p>
          <a:p>
            <a:pPr indent="0" lvl="0" marL="0" rtl="0" algn="l">
              <a:lnSpc>
                <a:spcPct val="115000"/>
              </a:lnSpc>
              <a:spcBef>
                <a:spcPts val="1200"/>
              </a:spcBef>
              <a:spcAft>
                <a:spcPts val="0"/>
              </a:spcAft>
              <a:buNone/>
            </a:pPr>
            <a:r>
              <a:t/>
            </a:r>
            <a:endParaRPr sz="1200">
              <a:solidFill>
                <a:srgbClr val="24292E"/>
              </a:solidFill>
            </a:endParaRPr>
          </a:p>
          <a:p>
            <a:pPr indent="0" lvl="0" marL="0" rtl="0" algn="l">
              <a:lnSpc>
                <a:spcPct val="115000"/>
              </a:lnSpc>
              <a:spcBef>
                <a:spcPts val="1200"/>
              </a:spcBef>
              <a:spcAft>
                <a:spcPts val="0"/>
              </a:spcAft>
              <a:buNone/>
            </a:pPr>
            <a:r>
              <a:t/>
            </a:r>
            <a:endParaRPr sz="1200">
              <a:solidFill>
                <a:srgbClr val="24292E"/>
              </a:solidFill>
              <a:highlight>
                <a:srgbClr val="FFFFFF"/>
              </a:highlight>
            </a:endParaRPr>
          </a:p>
          <a:p>
            <a:pPr indent="0" lvl="0" marL="0" rtl="0" algn="l">
              <a:lnSpc>
                <a:spcPct val="115000"/>
              </a:lnSpc>
              <a:spcBef>
                <a:spcPts val="300"/>
              </a:spcBef>
              <a:spcAft>
                <a:spcPts val="0"/>
              </a:spcAft>
              <a:buNone/>
            </a:pPr>
            <a:r>
              <a:t/>
            </a:r>
            <a:endParaRPr sz="1200">
              <a:solidFill>
                <a:srgbClr val="24292E"/>
              </a:solidFill>
            </a:endParaRPr>
          </a:p>
          <a:p>
            <a:pPr indent="0" lvl="0" marL="0" rtl="0" algn="l">
              <a:spcBef>
                <a:spcPts val="120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t/>
            </a:r>
            <a:endParaRPr>
              <a:solidFill>
                <a:srgbClr val="24292E"/>
              </a:solidFill>
              <a:highlight>
                <a:schemeClr val="lt1"/>
              </a:highlight>
              <a:latin typeface="Roboto"/>
              <a:ea typeface="Roboto"/>
              <a:cs typeface="Roboto"/>
              <a:sym typeface="Roboto"/>
            </a:endParaRPr>
          </a:p>
          <a:p>
            <a:pPr indent="0" lvl="0" marL="0" rtl="0" algn="l">
              <a:lnSpc>
                <a:spcPct val="115000"/>
              </a:lnSpc>
              <a:spcBef>
                <a:spcPts val="120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0" rtl="0" algn="l">
              <a:spcBef>
                <a:spcPts val="120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a:solidFill>
                <a:srgbClr val="24292E"/>
              </a:solidFill>
              <a:highlight>
                <a:srgbClr val="FFFFFF"/>
              </a:highlight>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457200" rtl="0" algn="l">
              <a:lnSpc>
                <a:spcPct val="115000"/>
              </a:lnSpc>
              <a:spcBef>
                <a:spcPts val="0"/>
              </a:spcBef>
              <a:spcAft>
                <a:spcPts val="0"/>
              </a:spcAft>
              <a:buNone/>
            </a:pPr>
            <a:r>
              <a:t/>
            </a:r>
            <a:endParaRPr sz="1200">
              <a:solidFill>
                <a:srgbClr val="24292E"/>
              </a:solidFill>
              <a:highlight>
                <a:srgbClr val="FFFFFF"/>
              </a:highlight>
            </a:endParaRPr>
          </a:p>
          <a:p>
            <a:pPr indent="0" lvl="0" marL="0" rtl="0" algn="l">
              <a:lnSpc>
                <a:spcPct val="115000"/>
              </a:lnSpc>
              <a:spcBef>
                <a:spcPts val="1200"/>
              </a:spcBef>
              <a:spcAft>
                <a:spcPts val="0"/>
              </a:spcAft>
              <a:buNone/>
            </a:pPr>
            <a:r>
              <a:t/>
            </a:r>
            <a:endParaRPr sz="1200">
              <a:solidFill>
                <a:srgbClr val="24292E"/>
              </a:solidFill>
              <a:highlight>
                <a:srgbClr val="FFFFFF"/>
              </a:highlight>
            </a:endParaRPr>
          </a:p>
          <a:p>
            <a:pPr indent="0" lvl="0" marL="0" rtl="0" algn="l">
              <a:lnSpc>
                <a:spcPct val="115000"/>
              </a:lnSpc>
              <a:spcBef>
                <a:spcPts val="1200"/>
              </a:spcBef>
              <a:spcAft>
                <a:spcPts val="0"/>
              </a:spcAft>
              <a:buNone/>
            </a:pPr>
            <a:r>
              <a:t/>
            </a:r>
            <a:endParaRPr sz="1200">
              <a:solidFill>
                <a:srgbClr val="24292E"/>
              </a:solidFill>
              <a:highlight>
                <a:srgbClr val="FFFFFF"/>
              </a:highlight>
            </a:endParaRPr>
          </a:p>
          <a:p>
            <a:pPr indent="0" lvl="0" marL="0" rtl="0" algn="l">
              <a:lnSpc>
                <a:spcPct val="115000"/>
              </a:lnSpc>
              <a:spcBef>
                <a:spcPts val="1200"/>
              </a:spcBef>
              <a:spcAft>
                <a:spcPts val="0"/>
              </a:spcAft>
              <a:buClr>
                <a:schemeClr val="dk1"/>
              </a:buClr>
              <a:buSzPts val="1100"/>
              <a:buFont typeface="Arial"/>
              <a:buNone/>
            </a:pPr>
            <a:r>
              <a:t/>
            </a:r>
            <a:endParaRPr b="1" sz="1200">
              <a:solidFill>
                <a:srgbClr val="24292E"/>
              </a:solidFill>
            </a:endParaRPr>
          </a:p>
          <a:p>
            <a:pPr indent="0" lvl="0" marL="0" rtl="0" algn="l">
              <a:spcBef>
                <a:spcPts val="1200"/>
              </a:spcBef>
              <a:spcAft>
                <a:spcPts val="0"/>
              </a:spcAft>
              <a:buNone/>
            </a:pPr>
            <a:r>
              <a:t/>
            </a:r>
            <a:endParaRPr b="1">
              <a:solidFill>
                <a:schemeClr val="dk1"/>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30" name="Shape 6030"/>
        <p:cNvGrpSpPr/>
        <p:nvPr/>
      </p:nvGrpSpPr>
      <p:grpSpPr>
        <a:xfrm>
          <a:off x="0" y="0"/>
          <a:ext cx="0" cy="0"/>
          <a:chOff x="0" y="0"/>
          <a:chExt cx="0" cy="0"/>
        </a:xfrm>
      </p:grpSpPr>
      <p:sp>
        <p:nvSpPr>
          <p:cNvPr id="6031" name="Google Shape;6031;g20c38ac825d_0_4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32" name="Google Shape;6032;g20c38ac825d_0_4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rgbClr val="24292E"/>
                </a:solidFill>
              </a:rPr>
              <a:t>2.1</a:t>
            </a:r>
            <a:endParaRPr b="1">
              <a:solidFill>
                <a:srgbClr val="24292E"/>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457200" rtl="0" algn="l">
              <a:lnSpc>
                <a:spcPct val="115000"/>
              </a:lnSpc>
              <a:spcBef>
                <a:spcPts val="300"/>
              </a:spcBef>
              <a:spcAft>
                <a:spcPts val="0"/>
              </a:spcAft>
              <a:buNone/>
            </a:pPr>
            <a:r>
              <a:t/>
            </a:r>
            <a:endParaRPr sz="1200">
              <a:solidFill>
                <a:srgbClr val="24292E"/>
              </a:solidFill>
            </a:endParaRPr>
          </a:p>
          <a:p>
            <a:pPr indent="0" lvl="0" marL="0" rtl="0" algn="l">
              <a:lnSpc>
                <a:spcPct val="115000"/>
              </a:lnSpc>
              <a:spcBef>
                <a:spcPts val="1200"/>
              </a:spcBef>
              <a:spcAft>
                <a:spcPts val="0"/>
              </a:spcAft>
              <a:buNone/>
            </a:pPr>
            <a:r>
              <a:t/>
            </a:r>
            <a:endParaRPr sz="1200">
              <a:solidFill>
                <a:srgbClr val="24292E"/>
              </a:solidFill>
            </a:endParaRPr>
          </a:p>
          <a:p>
            <a:pPr indent="0" lvl="0" marL="0" rtl="0" algn="l">
              <a:lnSpc>
                <a:spcPct val="115000"/>
              </a:lnSpc>
              <a:spcBef>
                <a:spcPts val="1200"/>
              </a:spcBef>
              <a:spcAft>
                <a:spcPts val="0"/>
              </a:spcAft>
              <a:buNone/>
            </a:pPr>
            <a:r>
              <a:t/>
            </a:r>
            <a:endParaRPr sz="1200">
              <a:solidFill>
                <a:srgbClr val="24292E"/>
              </a:solidFill>
              <a:highlight>
                <a:srgbClr val="FFFFFF"/>
              </a:highlight>
            </a:endParaRPr>
          </a:p>
          <a:p>
            <a:pPr indent="0" lvl="0" marL="0" rtl="0" algn="l">
              <a:lnSpc>
                <a:spcPct val="115000"/>
              </a:lnSpc>
              <a:spcBef>
                <a:spcPts val="300"/>
              </a:spcBef>
              <a:spcAft>
                <a:spcPts val="0"/>
              </a:spcAft>
              <a:buNone/>
            </a:pPr>
            <a:r>
              <a:t/>
            </a:r>
            <a:endParaRPr sz="1200">
              <a:solidFill>
                <a:srgbClr val="24292E"/>
              </a:solidFill>
            </a:endParaRPr>
          </a:p>
          <a:p>
            <a:pPr indent="0" lvl="0" marL="0" rtl="0" algn="l">
              <a:spcBef>
                <a:spcPts val="120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t/>
            </a:r>
            <a:endParaRPr>
              <a:solidFill>
                <a:srgbClr val="24292E"/>
              </a:solidFill>
              <a:highlight>
                <a:schemeClr val="lt1"/>
              </a:highlight>
              <a:latin typeface="Roboto"/>
              <a:ea typeface="Roboto"/>
              <a:cs typeface="Roboto"/>
              <a:sym typeface="Roboto"/>
            </a:endParaRPr>
          </a:p>
          <a:p>
            <a:pPr indent="0" lvl="0" marL="0" rtl="0" algn="l">
              <a:lnSpc>
                <a:spcPct val="115000"/>
              </a:lnSpc>
              <a:spcBef>
                <a:spcPts val="120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0" rtl="0" algn="l">
              <a:spcBef>
                <a:spcPts val="120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a:solidFill>
                <a:srgbClr val="24292E"/>
              </a:solidFill>
              <a:highlight>
                <a:srgbClr val="FFFFFF"/>
              </a:highlight>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457200" rtl="0" algn="l">
              <a:lnSpc>
                <a:spcPct val="115000"/>
              </a:lnSpc>
              <a:spcBef>
                <a:spcPts val="0"/>
              </a:spcBef>
              <a:spcAft>
                <a:spcPts val="0"/>
              </a:spcAft>
              <a:buNone/>
            </a:pPr>
            <a:r>
              <a:t/>
            </a:r>
            <a:endParaRPr sz="1200">
              <a:solidFill>
                <a:srgbClr val="24292E"/>
              </a:solidFill>
              <a:highlight>
                <a:srgbClr val="FFFFFF"/>
              </a:highlight>
            </a:endParaRPr>
          </a:p>
          <a:p>
            <a:pPr indent="0" lvl="0" marL="0" rtl="0" algn="l">
              <a:lnSpc>
                <a:spcPct val="115000"/>
              </a:lnSpc>
              <a:spcBef>
                <a:spcPts val="1200"/>
              </a:spcBef>
              <a:spcAft>
                <a:spcPts val="0"/>
              </a:spcAft>
              <a:buNone/>
            </a:pPr>
            <a:r>
              <a:t/>
            </a:r>
            <a:endParaRPr sz="1200">
              <a:solidFill>
                <a:srgbClr val="24292E"/>
              </a:solidFill>
              <a:highlight>
                <a:srgbClr val="FFFFFF"/>
              </a:highlight>
            </a:endParaRPr>
          </a:p>
          <a:p>
            <a:pPr indent="0" lvl="0" marL="0" rtl="0" algn="l">
              <a:lnSpc>
                <a:spcPct val="115000"/>
              </a:lnSpc>
              <a:spcBef>
                <a:spcPts val="1200"/>
              </a:spcBef>
              <a:spcAft>
                <a:spcPts val="0"/>
              </a:spcAft>
              <a:buNone/>
            </a:pPr>
            <a:r>
              <a:t/>
            </a:r>
            <a:endParaRPr sz="1200">
              <a:solidFill>
                <a:srgbClr val="24292E"/>
              </a:solidFill>
              <a:highlight>
                <a:srgbClr val="FFFFFF"/>
              </a:highlight>
            </a:endParaRPr>
          </a:p>
          <a:p>
            <a:pPr indent="0" lvl="0" marL="0" rtl="0" algn="l">
              <a:lnSpc>
                <a:spcPct val="115000"/>
              </a:lnSpc>
              <a:spcBef>
                <a:spcPts val="1200"/>
              </a:spcBef>
              <a:spcAft>
                <a:spcPts val="0"/>
              </a:spcAft>
              <a:buClr>
                <a:schemeClr val="dk1"/>
              </a:buClr>
              <a:buSzPts val="1100"/>
              <a:buFont typeface="Arial"/>
              <a:buNone/>
            </a:pPr>
            <a:r>
              <a:t/>
            </a:r>
            <a:endParaRPr b="1" sz="1200">
              <a:solidFill>
                <a:srgbClr val="24292E"/>
              </a:solidFill>
            </a:endParaRPr>
          </a:p>
          <a:p>
            <a:pPr indent="0" lvl="0" marL="0" rtl="0" algn="l">
              <a:spcBef>
                <a:spcPts val="1200"/>
              </a:spcBef>
              <a:spcAft>
                <a:spcPts val="0"/>
              </a:spcAft>
              <a:buNone/>
            </a:pPr>
            <a:r>
              <a:t/>
            </a:r>
            <a:endParaRPr b="1">
              <a:solidFill>
                <a:schemeClr val="dk1"/>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37" name="Shape 6037"/>
        <p:cNvGrpSpPr/>
        <p:nvPr/>
      </p:nvGrpSpPr>
      <p:grpSpPr>
        <a:xfrm>
          <a:off x="0" y="0"/>
          <a:ext cx="0" cy="0"/>
          <a:chOff x="0" y="0"/>
          <a:chExt cx="0" cy="0"/>
        </a:xfrm>
      </p:grpSpPr>
      <p:sp>
        <p:nvSpPr>
          <p:cNvPr id="6038" name="Google Shape;6038;g20c38ac825d_0_4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39" name="Google Shape;6039;g20c38ac825d_0_4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rgbClr val="24292E"/>
                </a:solidFill>
              </a:rPr>
              <a:t>2.1</a:t>
            </a:r>
            <a:endParaRPr b="1">
              <a:solidFill>
                <a:srgbClr val="24292E"/>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457200" rtl="0" algn="l">
              <a:lnSpc>
                <a:spcPct val="115000"/>
              </a:lnSpc>
              <a:spcBef>
                <a:spcPts val="300"/>
              </a:spcBef>
              <a:spcAft>
                <a:spcPts val="0"/>
              </a:spcAft>
              <a:buNone/>
            </a:pPr>
            <a:r>
              <a:t/>
            </a:r>
            <a:endParaRPr sz="1200">
              <a:solidFill>
                <a:srgbClr val="24292E"/>
              </a:solidFill>
            </a:endParaRPr>
          </a:p>
          <a:p>
            <a:pPr indent="0" lvl="0" marL="0" rtl="0" algn="l">
              <a:lnSpc>
                <a:spcPct val="115000"/>
              </a:lnSpc>
              <a:spcBef>
                <a:spcPts val="1200"/>
              </a:spcBef>
              <a:spcAft>
                <a:spcPts val="0"/>
              </a:spcAft>
              <a:buNone/>
            </a:pPr>
            <a:r>
              <a:t/>
            </a:r>
            <a:endParaRPr sz="1200">
              <a:solidFill>
                <a:srgbClr val="24292E"/>
              </a:solidFill>
            </a:endParaRPr>
          </a:p>
          <a:p>
            <a:pPr indent="0" lvl="0" marL="0" rtl="0" algn="l">
              <a:lnSpc>
                <a:spcPct val="115000"/>
              </a:lnSpc>
              <a:spcBef>
                <a:spcPts val="1200"/>
              </a:spcBef>
              <a:spcAft>
                <a:spcPts val="0"/>
              </a:spcAft>
              <a:buNone/>
            </a:pPr>
            <a:r>
              <a:t/>
            </a:r>
            <a:endParaRPr sz="1200">
              <a:solidFill>
                <a:srgbClr val="24292E"/>
              </a:solidFill>
              <a:highlight>
                <a:srgbClr val="FFFFFF"/>
              </a:highlight>
            </a:endParaRPr>
          </a:p>
          <a:p>
            <a:pPr indent="0" lvl="0" marL="0" rtl="0" algn="l">
              <a:lnSpc>
                <a:spcPct val="115000"/>
              </a:lnSpc>
              <a:spcBef>
                <a:spcPts val="300"/>
              </a:spcBef>
              <a:spcAft>
                <a:spcPts val="0"/>
              </a:spcAft>
              <a:buNone/>
            </a:pPr>
            <a:r>
              <a:t/>
            </a:r>
            <a:endParaRPr sz="1200">
              <a:solidFill>
                <a:srgbClr val="24292E"/>
              </a:solidFill>
            </a:endParaRPr>
          </a:p>
          <a:p>
            <a:pPr indent="0" lvl="0" marL="0" rtl="0" algn="l">
              <a:spcBef>
                <a:spcPts val="120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t/>
            </a:r>
            <a:endParaRPr>
              <a:solidFill>
                <a:srgbClr val="24292E"/>
              </a:solidFill>
              <a:highlight>
                <a:schemeClr val="lt1"/>
              </a:highlight>
              <a:latin typeface="Roboto"/>
              <a:ea typeface="Roboto"/>
              <a:cs typeface="Roboto"/>
              <a:sym typeface="Roboto"/>
            </a:endParaRPr>
          </a:p>
          <a:p>
            <a:pPr indent="0" lvl="0" marL="0" rtl="0" algn="l">
              <a:lnSpc>
                <a:spcPct val="115000"/>
              </a:lnSpc>
              <a:spcBef>
                <a:spcPts val="120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0" rtl="0" algn="l">
              <a:spcBef>
                <a:spcPts val="120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a:solidFill>
                <a:srgbClr val="24292E"/>
              </a:solidFill>
              <a:highlight>
                <a:srgbClr val="FFFFFF"/>
              </a:highlight>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457200" rtl="0" algn="l">
              <a:lnSpc>
                <a:spcPct val="115000"/>
              </a:lnSpc>
              <a:spcBef>
                <a:spcPts val="0"/>
              </a:spcBef>
              <a:spcAft>
                <a:spcPts val="0"/>
              </a:spcAft>
              <a:buNone/>
            </a:pPr>
            <a:r>
              <a:t/>
            </a:r>
            <a:endParaRPr sz="1200">
              <a:solidFill>
                <a:srgbClr val="24292E"/>
              </a:solidFill>
              <a:highlight>
                <a:srgbClr val="FFFFFF"/>
              </a:highlight>
            </a:endParaRPr>
          </a:p>
          <a:p>
            <a:pPr indent="0" lvl="0" marL="0" rtl="0" algn="l">
              <a:lnSpc>
                <a:spcPct val="115000"/>
              </a:lnSpc>
              <a:spcBef>
                <a:spcPts val="1200"/>
              </a:spcBef>
              <a:spcAft>
                <a:spcPts val="0"/>
              </a:spcAft>
              <a:buNone/>
            </a:pPr>
            <a:r>
              <a:t/>
            </a:r>
            <a:endParaRPr sz="1200">
              <a:solidFill>
                <a:srgbClr val="24292E"/>
              </a:solidFill>
              <a:highlight>
                <a:srgbClr val="FFFFFF"/>
              </a:highlight>
            </a:endParaRPr>
          </a:p>
          <a:p>
            <a:pPr indent="0" lvl="0" marL="0" rtl="0" algn="l">
              <a:lnSpc>
                <a:spcPct val="115000"/>
              </a:lnSpc>
              <a:spcBef>
                <a:spcPts val="1200"/>
              </a:spcBef>
              <a:spcAft>
                <a:spcPts val="0"/>
              </a:spcAft>
              <a:buNone/>
            </a:pPr>
            <a:r>
              <a:t/>
            </a:r>
            <a:endParaRPr sz="1200">
              <a:solidFill>
                <a:srgbClr val="24292E"/>
              </a:solidFill>
              <a:highlight>
                <a:srgbClr val="FFFFFF"/>
              </a:highlight>
            </a:endParaRPr>
          </a:p>
          <a:p>
            <a:pPr indent="0" lvl="0" marL="0" rtl="0" algn="l">
              <a:lnSpc>
                <a:spcPct val="115000"/>
              </a:lnSpc>
              <a:spcBef>
                <a:spcPts val="1200"/>
              </a:spcBef>
              <a:spcAft>
                <a:spcPts val="0"/>
              </a:spcAft>
              <a:buClr>
                <a:schemeClr val="dk1"/>
              </a:buClr>
              <a:buSzPts val="1100"/>
              <a:buFont typeface="Arial"/>
              <a:buNone/>
            </a:pPr>
            <a:r>
              <a:t/>
            </a:r>
            <a:endParaRPr b="1" sz="1200">
              <a:solidFill>
                <a:srgbClr val="24292E"/>
              </a:solidFill>
            </a:endParaRPr>
          </a:p>
          <a:p>
            <a:pPr indent="0" lvl="0" marL="0" rtl="0" algn="l">
              <a:spcBef>
                <a:spcPts val="1200"/>
              </a:spcBef>
              <a:spcAft>
                <a:spcPts val="0"/>
              </a:spcAft>
              <a:buNone/>
            </a:pPr>
            <a:r>
              <a:t/>
            </a:r>
            <a:endParaRPr b="1">
              <a:solidFill>
                <a:schemeClr val="dk1"/>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45" name="Shape 6045"/>
        <p:cNvGrpSpPr/>
        <p:nvPr/>
      </p:nvGrpSpPr>
      <p:grpSpPr>
        <a:xfrm>
          <a:off x="0" y="0"/>
          <a:ext cx="0" cy="0"/>
          <a:chOff x="0" y="0"/>
          <a:chExt cx="0" cy="0"/>
        </a:xfrm>
      </p:grpSpPr>
      <p:sp>
        <p:nvSpPr>
          <p:cNvPr id="6046" name="Google Shape;6046;g20c38ac825d_0_4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47" name="Google Shape;6047;g20c38ac825d_0_4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rgbClr val="24292E"/>
                </a:solidFill>
              </a:rPr>
              <a:t>2.1</a:t>
            </a:r>
            <a:endParaRPr b="1">
              <a:solidFill>
                <a:srgbClr val="24292E"/>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457200" rtl="0" algn="l">
              <a:lnSpc>
                <a:spcPct val="115000"/>
              </a:lnSpc>
              <a:spcBef>
                <a:spcPts val="300"/>
              </a:spcBef>
              <a:spcAft>
                <a:spcPts val="0"/>
              </a:spcAft>
              <a:buNone/>
            </a:pPr>
            <a:r>
              <a:t/>
            </a:r>
            <a:endParaRPr sz="1200">
              <a:solidFill>
                <a:srgbClr val="24292E"/>
              </a:solidFill>
            </a:endParaRPr>
          </a:p>
          <a:p>
            <a:pPr indent="0" lvl="0" marL="0" rtl="0" algn="l">
              <a:lnSpc>
                <a:spcPct val="115000"/>
              </a:lnSpc>
              <a:spcBef>
                <a:spcPts val="1200"/>
              </a:spcBef>
              <a:spcAft>
                <a:spcPts val="0"/>
              </a:spcAft>
              <a:buNone/>
            </a:pPr>
            <a:r>
              <a:t/>
            </a:r>
            <a:endParaRPr sz="1200">
              <a:solidFill>
                <a:srgbClr val="24292E"/>
              </a:solidFill>
            </a:endParaRPr>
          </a:p>
          <a:p>
            <a:pPr indent="0" lvl="0" marL="0" rtl="0" algn="l">
              <a:lnSpc>
                <a:spcPct val="115000"/>
              </a:lnSpc>
              <a:spcBef>
                <a:spcPts val="1200"/>
              </a:spcBef>
              <a:spcAft>
                <a:spcPts val="0"/>
              </a:spcAft>
              <a:buNone/>
            </a:pPr>
            <a:r>
              <a:t/>
            </a:r>
            <a:endParaRPr sz="1200">
              <a:solidFill>
                <a:srgbClr val="24292E"/>
              </a:solidFill>
              <a:highlight>
                <a:srgbClr val="FFFFFF"/>
              </a:highlight>
            </a:endParaRPr>
          </a:p>
          <a:p>
            <a:pPr indent="0" lvl="0" marL="0" rtl="0" algn="l">
              <a:lnSpc>
                <a:spcPct val="115000"/>
              </a:lnSpc>
              <a:spcBef>
                <a:spcPts val="300"/>
              </a:spcBef>
              <a:spcAft>
                <a:spcPts val="0"/>
              </a:spcAft>
              <a:buNone/>
            </a:pPr>
            <a:r>
              <a:t/>
            </a:r>
            <a:endParaRPr sz="1200">
              <a:solidFill>
                <a:srgbClr val="24292E"/>
              </a:solidFill>
            </a:endParaRPr>
          </a:p>
          <a:p>
            <a:pPr indent="0" lvl="0" marL="0" rtl="0" algn="l">
              <a:spcBef>
                <a:spcPts val="120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t/>
            </a:r>
            <a:endParaRPr>
              <a:solidFill>
                <a:srgbClr val="24292E"/>
              </a:solidFill>
              <a:highlight>
                <a:schemeClr val="lt1"/>
              </a:highlight>
              <a:latin typeface="Roboto"/>
              <a:ea typeface="Roboto"/>
              <a:cs typeface="Roboto"/>
              <a:sym typeface="Roboto"/>
            </a:endParaRPr>
          </a:p>
          <a:p>
            <a:pPr indent="0" lvl="0" marL="0" rtl="0" algn="l">
              <a:lnSpc>
                <a:spcPct val="115000"/>
              </a:lnSpc>
              <a:spcBef>
                <a:spcPts val="120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0" rtl="0" algn="l">
              <a:spcBef>
                <a:spcPts val="120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a:solidFill>
                <a:srgbClr val="24292E"/>
              </a:solidFill>
              <a:highlight>
                <a:srgbClr val="FFFFFF"/>
              </a:highlight>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457200" rtl="0" algn="l">
              <a:lnSpc>
                <a:spcPct val="115000"/>
              </a:lnSpc>
              <a:spcBef>
                <a:spcPts val="0"/>
              </a:spcBef>
              <a:spcAft>
                <a:spcPts val="0"/>
              </a:spcAft>
              <a:buNone/>
            </a:pPr>
            <a:r>
              <a:t/>
            </a:r>
            <a:endParaRPr sz="1200">
              <a:solidFill>
                <a:srgbClr val="24292E"/>
              </a:solidFill>
              <a:highlight>
                <a:srgbClr val="FFFFFF"/>
              </a:highlight>
            </a:endParaRPr>
          </a:p>
          <a:p>
            <a:pPr indent="0" lvl="0" marL="0" rtl="0" algn="l">
              <a:lnSpc>
                <a:spcPct val="115000"/>
              </a:lnSpc>
              <a:spcBef>
                <a:spcPts val="1200"/>
              </a:spcBef>
              <a:spcAft>
                <a:spcPts val="0"/>
              </a:spcAft>
              <a:buNone/>
            </a:pPr>
            <a:r>
              <a:t/>
            </a:r>
            <a:endParaRPr sz="1200">
              <a:solidFill>
                <a:srgbClr val="24292E"/>
              </a:solidFill>
              <a:highlight>
                <a:srgbClr val="FFFFFF"/>
              </a:highlight>
            </a:endParaRPr>
          </a:p>
          <a:p>
            <a:pPr indent="0" lvl="0" marL="0" rtl="0" algn="l">
              <a:lnSpc>
                <a:spcPct val="115000"/>
              </a:lnSpc>
              <a:spcBef>
                <a:spcPts val="1200"/>
              </a:spcBef>
              <a:spcAft>
                <a:spcPts val="0"/>
              </a:spcAft>
              <a:buNone/>
            </a:pPr>
            <a:r>
              <a:t/>
            </a:r>
            <a:endParaRPr sz="1200">
              <a:solidFill>
                <a:srgbClr val="24292E"/>
              </a:solidFill>
              <a:highlight>
                <a:srgbClr val="FFFFFF"/>
              </a:highlight>
            </a:endParaRPr>
          </a:p>
          <a:p>
            <a:pPr indent="0" lvl="0" marL="0" rtl="0" algn="l">
              <a:lnSpc>
                <a:spcPct val="115000"/>
              </a:lnSpc>
              <a:spcBef>
                <a:spcPts val="1200"/>
              </a:spcBef>
              <a:spcAft>
                <a:spcPts val="0"/>
              </a:spcAft>
              <a:buClr>
                <a:schemeClr val="dk1"/>
              </a:buClr>
              <a:buSzPts val="1100"/>
              <a:buFont typeface="Arial"/>
              <a:buNone/>
            </a:pPr>
            <a:r>
              <a:t/>
            </a:r>
            <a:endParaRPr b="1" sz="1200">
              <a:solidFill>
                <a:srgbClr val="24292E"/>
              </a:solidFill>
            </a:endParaRPr>
          </a:p>
          <a:p>
            <a:pPr indent="0" lvl="0" marL="0" rtl="0" algn="l">
              <a:spcBef>
                <a:spcPts val="1200"/>
              </a:spcBef>
              <a:spcAft>
                <a:spcPts val="0"/>
              </a:spcAft>
              <a:buNone/>
            </a:pPr>
            <a:r>
              <a:t/>
            </a:r>
            <a:endParaRPr b="1">
              <a:solidFill>
                <a:schemeClr val="dk1"/>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54" name="Shape 6054"/>
        <p:cNvGrpSpPr/>
        <p:nvPr/>
      </p:nvGrpSpPr>
      <p:grpSpPr>
        <a:xfrm>
          <a:off x="0" y="0"/>
          <a:ext cx="0" cy="0"/>
          <a:chOff x="0" y="0"/>
          <a:chExt cx="0" cy="0"/>
        </a:xfrm>
      </p:grpSpPr>
      <p:sp>
        <p:nvSpPr>
          <p:cNvPr id="6055" name="Google Shape;6055;g20c38ac825d_0_4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56" name="Google Shape;6056;g20c38ac825d_0_4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rgbClr val="24292E"/>
                </a:solidFill>
              </a:rPr>
              <a:t>2.1</a:t>
            </a:r>
            <a:endParaRPr b="1">
              <a:solidFill>
                <a:srgbClr val="24292E"/>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457200" rtl="0" algn="l">
              <a:lnSpc>
                <a:spcPct val="115000"/>
              </a:lnSpc>
              <a:spcBef>
                <a:spcPts val="300"/>
              </a:spcBef>
              <a:spcAft>
                <a:spcPts val="0"/>
              </a:spcAft>
              <a:buNone/>
            </a:pPr>
            <a:r>
              <a:t/>
            </a:r>
            <a:endParaRPr sz="1200">
              <a:solidFill>
                <a:srgbClr val="24292E"/>
              </a:solidFill>
            </a:endParaRPr>
          </a:p>
          <a:p>
            <a:pPr indent="0" lvl="0" marL="0" rtl="0" algn="l">
              <a:lnSpc>
                <a:spcPct val="115000"/>
              </a:lnSpc>
              <a:spcBef>
                <a:spcPts val="1200"/>
              </a:spcBef>
              <a:spcAft>
                <a:spcPts val="0"/>
              </a:spcAft>
              <a:buNone/>
            </a:pPr>
            <a:r>
              <a:t/>
            </a:r>
            <a:endParaRPr sz="1200">
              <a:solidFill>
                <a:srgbClr val="24292E"/>
              </a:solidFill>
            </a:endParaRPr>
          </a:p>
          <a:p>
            <a:pPr indent="0" lvl="0" marL="0" rtl="0" algn="l">
              <a:lnSpc>
                <a:spcPct val="115000"/>
              </a:lnSpc>
              <a:spcBef>
                <a:spcPts val="1200"/>
              </a:spcBef>
              <a:spcAft>
                <a:spcPts val="0"/>
              </a:spcAft>
              <a:buNone/>
            </a:pPr>
            <a:r>
              <a:t/>
            </a:r>
            <a:endParaRPr sz="1200">
              <a:solidFill>
                <a:srgbClr val="24292E"/>
              </a:solidFill>
              <a:highlight>
                <a:srgbClr val="FFFFFF"/>
              </a:highlight>
            </a:endParaRPr>
          </a:p>
          <a:p>
            <a:pPr indent="0" lvl="0" marL="0" rtl="0" algn="l">
              <a:lnSpc>
                <a:spcPct val="115000"/>
              </a:lnSpc>
              <a:spcBef>
                <a:spcPts val="300"/>
              </a:spcBef>
              <a:spcAft>
                <a:spcPts val="0"/>
              </a:spcAft>
              <a:buNone/>
            </a:pPr>
            <a:r>
              <a:t/>
            </a:r>
            <a:endParaRPr sz="1200">
              <a:solidFill>
                <a:srgbClr val="24292E"/>
              </a:solidFill>
            </a:endParaRPr>
          </a:p>
          <a:p>
            <a:pPr indent="0" lvl="0" marL="0" rtl="0" algn="l">
              <a:spcBef>
                <a:spcPts val="120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t/>
            </a:r>
            <a:endParaRPr>
              <a:solidFill>
                <a:srgbClr val="24292E"/>
              </a:solidFill>
              <a:highlight>
                <a:schemeClr val="lt1"/>
              </a:highlight>
              <a:latin typeface="Roboto"/>
              <a:ea typeface="Roboto"/>
              <a:cs typeface="Roboto"/>
              <a:sym typeface="Roboto"/>
            </a:endParaRPr>
          </a:p>
          <a:p>
            <a:pPr indent="0" lvl="0" marL="0" rtl="0" algn="l">
              <a:lnSpc>
                <a:spcPct val="115000"/>
              </a:lnSpc>
              <a:spcBef>
                <a:spcPts val="120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0" rtl="0" algn="l">
              <a:spcBef>
                <a:spcPts val="120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a:solidFill>
                <a:srgbClr val="24292E"/>
              </a:solidFill>
              <a:highlight>
                <a:srgbClr val="FFFFFF"/>
              </a:highlight>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457200" rtl="0" algn="l">
              <a:lnSpc>
                <a:spcPct val="115000"/>
              </a:lnSpc>
              <a:spcBef>
                <a:spcPts val="0"/>
              </a:spcBef>
              <a:spcAft>
                <a:spcPts val="0"/>
              </a:spcAft>
              <a:buNone/>
            </a:pPr>
            <a:r>
              <a:t/>
            </a:r>
            <a:endParaRPr sz="1200">
              <a:solidFill>
                <a:srgbClr val="24292E"/>
              </a:solidFill>
              <a:highlight>
                <a:srgbClr val="FFFFFF"/>
              </a:highlight>
            </a:endParaRPr>
          </a:p>
          <a:p>
            <a:pPr indent="0" lvl="0" marL="0" rtl="0" algn="l">
              <a:lnSpc>
                <a:spcPct val="115000"/>
              </a:lnSpc>
              <a:spcBef>
                <a:spcPts val="1200"/>
              </a:spcBef>
              <a:spcAft>
                <a:spcPts val="0"/>
              </a:spcAft>
              <a:buNone/>
            </a:pPr>
            <a:r>
              <a:t/>
            </a:r>
            <a:endParaRPr sz="1200">
              <a:solidFill>
                <a:srgbClr val="24292E"/>
              </a:solidFill>
              <a:highlight>
                <a:srgbClr val="FFFFFF"/>
              </a:highlight>
            </a:endParaRPr>
          </a:p>
          <a:p>
            <a:pPr indent="0" lvl="0" marL="0" rtl="0" algn="l">
              <a:lnSpc>
                <a:spcPct val="115000"/>
              </a:lnSpc>
              <a:spcBef>
                <a:spcPts val="1200"/>
              </a:spcBef>
              <a:spcAft>
                <a:spcPts val="0"/>
              </a:spcAft>
              <a:buNone/>
            </a:pPr>
            <a:r>
              <a:t/>
            </a:r>
            <a:endParaRPr sz="1200">
              <a:solidFill>
                <a:srgbClr val="24292E"/>
              </a:solidFill>
              <a:highlight>
                <a:srgbClr val="FFFFFF"/>
              </a:highlight>
            </a:endParaRPr>
          </a:p>
          <a:p>
            <a:pPr indent="0" lvl="0" marL="0" rtl="0" algn="l">
              <a:lnSpc>
                <a:spcPct val="115000"/>
              </a:lnSpc>
              <a:spcBef>
                <a:spcPts val="1200"/>
              </a:spcBef>
              <a:spcAft>
                <a:spcPts val="0"/>
              </a:spcAft>
              <a:buClr>
                <a:schemeClr val="dk1"/>
              </a:buClr>
              <a:buSzPts val="1100"/>
              <a:buFont typeface="Arial"/>
              <a:buNone/>
            </a:pPr>
            <a:r>
              <a:t/>
            </a:r>
            <a:endParaRPr b="1" sz="1200">
              <a:solidFill>
                <a:srgbClr val="24292E"/>
              </a:solidFill>
            </a:endParaRPr>
          </a:p>
          <a:p>
            <a:pPr indent="0" lvl="0" marL="0" rtl="0" algn="l">
              <a:spcBef>
                <a:spcPts val="1200"/>
              </a:spcBef>
              <a:spcAft>
                <a:spcPts val="0"/>
              </a:spcAft>
              <a:buNone/>
            </a:pPr>
            <a:r>
              <a:t/>
            </a:r>
            <a:endParaRPr b="1">
              <a:solidFill>
                <a:schemeClr val="dk1"/>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61" name="Shape 6061"/>
        <p:cNvGrpSpPr/>
        <p:nvPr/>
      </p:nvGrpSpPr>
      <p:grpSpPr>
        <a:xfrm>
          <a:off x="0" y="0"/>
          <a:ext cx="0" cy="0"/>
          <a:chOff x="0" y="0"/>
          <a:chExt cx="0" cy="0"/>
        </a:xfrm>
      </p:grpSpPr>
      <p:sp>
        <p:nvSpPr>
          <p:cNvPr id="6062" name="Google Shape;6062;g20c38ac825d_0_5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63" name="Google Shape;6063;g20c38ac825d_0_5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36" name="Shape 5936"/>
        <p:cNvGrpSpPr/>
        <p:nvPr/>
      </p:nvGrpSpPr>
      <p:grpSpPr>
        <a:xfrm>
          <a:off x="0" y="0"/>
          <a:ext cx="0" cy="0"/>
          <a:chOff x="0" y="0"/>
          <a:chExt cx="0" cy="0"/>
        </a:xfrm>
      </p:grpSpPr>
      <p:sp>
        <p:nvSpPr>
          <p:cNvPr id="5937" name="Google Shape;5937;gc69d1e7c39_0_47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38" name="Google Shape;5938;gc69d1e7c39_0_47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67" name="Shape 6067"/>
        <p:cNvGrpSpPr/>
        <p:nvPr/>
      </p:nvGrpSpPr>
      <p:grpSpPr>
        <a:xfrm>
          <a:off x="0" y="0"/>
          <a:ext cx="0" cy="0"/>
          <a:chOff x="0" y="0"/>
          <a:chExt cx="0" cy="0"/>
        </a:xfrm>
      </p:grpSpPr>
      <p:sp>
        <p:nvSpPr>
          <p:cNvPr id="6068" name="Google Shape;6068;gc69d1e7c39_0_110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69" name="Google Shape;6069;gc69d1e7c39_0_110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2.2</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rPr b="1" lang="en">
                <a:solidFill>
                  <a:srgbClr val="FF0000"/>
                </a:solidFill>
              </a:rPr>
              <a:t> </a:t>
            </a:r>
            <a:endParaRPr b="1">
              <a:solidFill>
                <a:srgbClr val="FF0000"/>
              </a:solidFil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75" name="Shape 6075"/>
        <p:cNvGrpSpPr/>
        <p:nvPr/>
      </p:nvGrpSpPr>
      <p:grpSpPr>
        <a:xfrm>
          <a:off x="0" y="0"/>
          <a:ext cx="0" cy="0"/>
          <a:chOff x="0" y="0"/>
          <a:chExt cx="0" cy="0"/>
        </a:xfrm>
      </p:grpSpPr>
      <p:sp>
        <p:nvSpPr>
          <p:cNvPr id="6076" name="Google Shape;6076;gc69d1e7c39_0_110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77" name="Google Shape;6077;gc69d1e7c39_0_110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rgbClr val="24292E"/>
                </a:solidFill>
              </a:rPr>
              <a:t>2.2</a:t>
            </a:r>
            <a:endParaRPr b="1">
              <a:solidFill>
                <a:srgbClr val="24292E"/>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457200" rtl="0" algn="l">
              <a:lnSpc>
                <a:spcPct val="115000"/>
              </a:lnSpc>
              <a:spcBef>
                <a:spcPts val="300"/>
              </a:spcBef>
              <a:spcAft>
                <a:spcPts val="0"/>
              </a:spcAft>
              <a:buNone/>
            </a:pPr>
            <a:r>
              <a:t/>
            </a:r>
            <a:endParaRPr sz="1200">
              <a:solidFill>
                <a:srgbClr val="24292E"/>
              </a:solidFill>
            </a:endParaRPr>
          </a:p>
          <a:p>
            <a:pPr indent="0" lvl="0" marL="0" rtl="0" algn="l">
              <a:lnSpc>
                <a:spcPct val="115000"/>
              </a:lnSpc>
              <a:spcBef>
                <a:spcPts val="1200"/>
              </a:spcBef>
              <a:spcAft>
                <a:spcPts val="0"/>
              </a:spcAft>
              <a:buNone/>
            </a:pPr>
            <a:r>
              <a:t/>
            </a:r>
            <a:endParaRPr sz="1200">
              <a:solidFill>
                <a:srgbClr val="24292E"/>
              </a:solidFill>
            </a:endParaRPr>
          </a:p>
          <a:p>
            <a:pPr indent="0" lvl="0" marL="0" rtl="0" algn="l">
              <a:lnSpc>
                <a:spcPct val="115000"/>
              </a:lnSpc>
              <a:spcBef>
                <a:spcPts val="1200"/>
              </a:spcBef>
              <a:spcAft>
                <a:spcPts val="0"/>
              </a:spcAft>
              <a:buNone/>
            </a:pPr>
            <a:r>
              <a:t/>
            </a:r>
            <a:endParaRPr sz="1200">
              <a:solidFill>
                <a:srgbClr val="24292E"/>
              </a:solidFill>
              <a:highlight>
                <a:srgbClr val="FFFFFF"/>
              </a:highlight>
            </a:endParaRPr>
          </a:p>
          <a:p>
            <a:pPr indent="0" lvl="0" marL="0" rtl="0" algn="l">
              <a:lnSpc>
                <a:spcPct val="115000"/>
              </a:lnSpc>
              <a:spcBef>
                <a:spcPts val="300"/>
              </a:spcBef>
              <a:spcAft>
                <a:spcPts val="0"/>
              </a:spcAft>
              <a:buNone/>
            </a:pPr>
            <a:r>
              <a:t/>
            </a:r>
            <a:endParaRPr sz="1200">
              <a:solidFill>
                <a:srgbClr val="24292E"/>
              </a:solidFill>
            </a:endParaRPr>
          </a:p>
          <a:p>
            <a:pPr indent="0" lvl="0" marL="0" rtl="0" algn="l">
              <a:spcBef>
                <a:spcPts val="120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t/>
            </a:r>
            <a:endParaRPr>
              <a:solidFill>
                <a:srgbClr val="24292E"/>
              </a:solidFill>
              <a:highlight>
                <a:schemeClr val="lt1"/>
              </a:highlight>
              <a:latin typeface="Roboto"/>
              <a:ea typeface="Roboto"/>
              <a:cs typeface="Roboto"/>
              <a:sym typeface="Roboto"/>
            </a:endParaRPr>
          </a:p>
          <a:p>
            <a:pPr indent="0" lvl="0" marL="0" rtl="0" algn="l">
              <a:lnSpc>
                <a:spcPct val="115000"/>
              </a:lnSpc>
              <a:spcBef>
                <a:spcPts val="120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0" rtl="0" algn="l">
              <a:spcBef>
                <a:spcPts val="120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a:solidFill>
                <a:srgbClr val="24292E"/>
              </a:solidFill>
              <a:highlight>
                <a:srgbClr val="FFFFFF"/>
              </a:highlight>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457200" rtl="0" algn="l">
              <a:lnSpc>
                <a:spcPct val="115000"/>
              </a:lnSpc>
              <a:spcBef>
                <a:spcPts val="0"/>
              </a:spcBef>
              <a:spcAft>
                <a:spcPts val="0"/>
              </a:spcAft>
              <a:buNone/>
            </a:pPr>
            <a:r>
              <a:t/>
            </a:r>
            <a:endParaRPr sz="1200">
              <a:solidFill>
                <a:srgbClr val="24292E"/>
              </a:solidFill>
              <a:highlight>
                <a:srgbClr val="FFFFFF"/>
              </a:highlight>
            </a:endParaRPr>
          </a:p>
          <a:p>
            <a:pPr indent="0" lvl="0" marL="0" rtl="0" algn="l">
              <a:lnSpc>
                <a:spcPct val="115000"/>
              </a:lnSpc>
              <a:spcBef>
                <a:spcPts val="1200"/>
              </a:spcBef>
              <a:spcAft>
                <a:spcPts val="0"/>
              </a:spcAft>
              <a:buNone/>
            </a:pPr>
            <a:r>
              <a:t/>
            </a:r>
            <a:endParaRPr sz="1200">
              <a:solidFill>
                <a:srgbClr val="24292E"/>
              </a:solidFill>
              <a:highlight>
                <a:srgbClr val="FFFFFF"/>
              </a:highlight>
            </a:endParaRPr>
          </a:p>
          <a:p>
            <a:pPr indent="0" lvl="0" marL="0" rtl="0" algn="l">
              <a:lnSpc>
                <a:spcPct val="115000"/>
              </a:lnSpc>
              <a:spcBef>
                <a:spcPts val="1200"/>
              </a:spcBef>
              <a:spcAft>
                <a:spcPts val="0"/>
              </a:spcAft>
              <a:buNone/>
            </a:pPr>
            <a:r>
              <a:t/>
            </a:r>
            <a:endParaRPr sz="1200">
              <a:solidFill>
                <a:srgbClr val="24292E"/>
              </a:solidFill>
              <a:highlight>
                <a:srgbClr val="FFFFFF"/>
              </a:highlight>
            </a:endParaRPr>
          </a:p>
          <a:p>
            <a:pPr indent="0" lvl="0" marL="0" rtl="0" algn="l">
              <a:lnSpc>
                <a:spcPct val="115000"/>
              </a:lnSpc>
              <a:spcBef>
                <a:spcPts val="1200"/>
              </a:spcBef>
              <a:spcAft>
                <a:spcPts val="0"/>
              </a:spcAft>
              <a:buClr>
                <a:schemeClr val="dk1"/>
              </a:buClr>
              <a:buSzPts val="1100"/>
              <a:buFont typeface="Arial"/>
              <a:buNone/>
            </a:pPr>
            <a:r>
              <a:t/>
            </a:r>
            <a:endParaRPr b="1" sz="1200">
              <a:solidFill>
                <a:srgbClr val="24292E"/>
              </a:solidFill>
            </a:endParaRPr>
          </a:p>
          <a:p>
            <a:pPr indent="0" lvl="0" marL="0" rtl="0" algn="l">
              <a:spcBef>
                <a:spcPts val="1200"/>
              </a:spcBef>
              <a:spcAft>
                <a:spcPts val="0"/>
              </a:spcAft>
              <a:buNone/>
            </a:pPr>
            <a:r>
              <a:t/>
            </a:r>
            <a:endParaRPr b="1">
              <a:solidFill>
                <a:schemeClr val="dk1"/>
              </a:solidFil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89" name="Shape 6089"/>
        <p:cNvGrpSpPr/>
        <p:nvPr/>
      </p:nvGrpSpPr>
      <p:grpSpPr>
        <a:xfrm>
          <a:off x="0" y="0"/>
          <a:ext cx="0" cy="0"/>
          <a:chOff x="0" y="0"/>
          <a:chExt cx="0" cy="0"/>
        </a:xfrm>
      </p:grpSpPr>
      <p:sp>
        <p:nvSpPr>
          <p:cNvPr id="6090" name="Google Shape;6090;gc69d1e7c39_0_13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91" name="Google Shape;6091;gc69d1e7c39_0_13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24292E"/>
                </a:solidFill>
              </a:rPr>
              <a:t>2.3</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95" name="Shape 6095"/>
        <p:cNvGrpSpPr/>
        <p:nvPr/>
      </p:nvGrpSpPr>
      <p:grpSpPr>
        <a:xfrm>
          <a:off x="0" y="0"/>
          <a:ext cx="0" cy="0"/>
          <a:chOff x="0" y="0"/>
          <a:chExt cx="0" cy="0"/>
        </a:xfrm>
      </p:grpSpPr>
      <p:sp>
        <p:nvSpPr>
          <p:cNvPr id="6096" name="Google Shape;6096;g20c38ac825d_0_4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97" name="Google Shape;6097;g20c38ac825d_0_4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2.2</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rPr b="1" lang="en">
                <a:solidFill>
                  <a:srgbClr val="FF0000"/>
                </a:solidFill>
              </a:rPr>
              <a:t> </a:t>
            </a:r>
            <a:endParaRPr b="1">
              <a:solidFill>
                <a:srgbClr val="FF0000"/>
              </a:solidFil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03" name="Shape 6103"/>
        <p:cNvGrpSpPr/>
        <p:nvPr/>
      </p:nvGrpSpPr>
      <p:grpSpPr>
        <a:xfrm>
          <a:off x="0" y="0"/>
          <a:ext cx="0" cy="0"/>
          <a:chOff x="0" y="0"/>
          <a:chExt cx="0" cy="0"/>
        </a:xfrm>
      </p:grpSpPr>
      <p:sp>
        <p:nvSpPr>
          <p:cNvPr id="6104" name="Google Shape;6104;g20c38ac825d_0_4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05" name="Google Shape;6105;g20c38ac825d_0_4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rgbClr val="24292E"/>
                </a:solidFill>
              </a:rPr>
              <a:t>2.2</a:t>
            </a:r>
            <a:endParaRPr b="1">
              <a:solidFill>
                <a:srgbClr val="24292E"/>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457200" rtl="0" algn="l">
              <a:lnSpc>
                <a:spcPct val="115000"/>
              </a:lnSpc>
              <a:spcBef>
                <a:spcPts val="300"/>
              </a:spcBef>
              <a:spcAft>
                <a:spcPts val="0"/>
              </a:spcAft>
              <a:buNone/>
            </a:pPr>
            <a:r>
              <a:t/>
            </a:r>
            <a:endParaRPr sz="1200">
              <a:solidFill>
                <a:srgbClr val="24292E"/>
              </a:solidFill>
            </a:endParaRPr>
          </a:p>
          <a:p>
            <a:pPr indent="0" lvl="0" marL="0" rtl="0" algn="l">
              <a:lnSpc>
                <a:spcPct val="115000"/>
              </a:lnSpc>
              <a:spcBef>
                <a:spcPts val="1200"/>
              </a:spcBef>
              <a:spcAft>
                <a:spcPts val="0"/>
              </a:spcAft>
              <a:buNone/>
            </a:pPr>
            <a:r>
              <a:t/>
            </a:r>
            <a:endParaRPr sz="1200">
              <a:solidFill>
                <a:srgbClr val="24292E"/>
              </a:solidFill>
            </a:endParaRPr>
          </a:p>
          <a:p>
            <a:pPr indent="0" lvl="0" marL="0" rtl="0" algn="l">
              <a:lnSpc>
                <a:spcPct val="115000"/>
              </a:lnSpc>
              <a:spcBef>
                <a:spcPts val="1200"/>
              </a:spcBef>
              <a:spcAft>
                <a:spcPts val="0"/>
              </a:spcAft>
              <a:buNone/>
            </a:pPr>
            <a:r>
              <a:t/>
            </a:r>
            <a:endParaRPr sz="1200">
              <a:solidFill>
                <a:srgbClr val="24292E"/>
              </a:solidFill>
              <a:highlight>
                <a:srgbClr val="FFFFFF"/>
              </a:highlight>
            </a:endParaRPr>
          </a:p>
          <a:p>
            <a:pPr indent="0" lvl="0" marL="0" rtl="0" algn="l">
              <a:lnSpc>
                <a:spcPct val="115000"/>
              </a:lnSpc>
              <a:spcBef>
                <a:spcPts val="300"/>
              </a:spcBef>
              <a:spcAft>
                <a:spcPts val="0"/>
              </a:spcAft>
              <a:buNone/>
            </a:pPr>
            <a:r>
              <a:t/>
            </a:r>
            <a:endParaRPr sz="1200">
              <a:solidFill>
                <a:srgbClr val="24292E"/>
              </a:solidFill>
            </a:endParaRPr>
          </a:p>
          <a:p>
            <a:pPr indent="0" lvl="0" marL="0" rtl="0" algn="l">
              <a:spcBef>
                <a:spcPts val="120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t/>
            </a:r>
            <a:endParaRPr>
              <a:solidFill>
                <a:srgbClr val="24292E"/>
              </a:solidFill>
              <a:highlight>
                <a:schemeClr val="lt1"/>
              </a:highlight>
              <a:latin typeface="Roboto"/>
              <a:ea typeface="Roboto"/>
              <a:cs typeface="Roboto"/>
              <a:sym typeface="Roboto"/>
            </a:endParaRPr>
          </a:p>
          <a:p>
            <a:pPr indent="0" lvl="0" marL="0" rtl="0" algn="l">
              <a:lnSpc>
                <a:spcPct val="115000"/>
              </a:lnSpc>
              <a:spcBef>
                <a:spcPts val="120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0" rtl="0" algn="l">
              <a:spcBef>
                <a:spcPts val="120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a:solidFill>
                <a:srgbClr val="24292E"/>
              </a:solidFill>
              <a:highlight>
                <a:srgbClr val="FFFFFF"/>
              </a:highlight>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457200" rtl="0" algn="l">
              <a:lnSpc>
                <a:spcPct val="115000"/>
              </a:lnSpc>
              <a:spcBef>
                <a:spcPts val="0"/>
              </a:spcBef>
              <a:spcAft>
                <a:spcPts val="0"/>
              </a:spcAft>
              <a:buNone/>
            </a:pPr>
            <a:r>
              <a:t/>
            </a:r>
            <a:endParaRPr sz="1200">
              <a:solidFill>
                <a:srgbClr val="24292E"/>
              </a:solidFill>
              <a:highlight>
                <a:srgbClr val="FFFFFF"/>
              </a:highlight>
            </a:endParaRPr>
          </a:p>
          <a:p>
            <a:pPr indent="0" lvl="0" marL="0" rtl="0" algn="l">
              <a:lnSpc>
                <a:spcPct val="115000"/>
              </a:lnSpc>
              <a:spcBef>
                <a:spcPts val="1200"/>
              </a:spcBef>
              <a:spcAft>
                <a:spcPts val="0"/>
              </a:spcAft>
              <a:buNone/>
            </a:pPr>
            <a:r>
              <a:t/>
            </a:r>
            <a:endParaRPr sz="1200">
              <a:solidFill>
                <a:srgbClr val="24292E"/>
              </a:solidFill>
              <a:highlight>
                <a:srgbClr val="FFFFFF"/>
              </a:highlight>
            </a:endParaRPr>
          </a:p>
          <a:p>
            <a:pPr indent="0" lvl="0" marL="0" rtl="0" algn="l">
              <a:lnSpc>
                <a:spcPct val="115000"/>
              </a:lnSpc>
              <a:spcBef>
                <a:spcPts val="1200"/>
              </a:spcBef>
              <a:spcAft>
                <a:spcPts val="0"/>
              </a:spcAft>
              <a:buNone/>
            </a:pPr>
            <a:r>
              <a:t/>
            </a:r>
            <a:endParaRPr sz="1200">
              <a:solidFill>
                <a:srgbClr val="24292E"/>
              </a:solidFill>
              <a:highlight>
                <a:srgbClr val="FFFFFF"/>
              </a:highlight>
            </a:endParaRPr>
          </a:p>
          <a:p>
            <a:pPr indent="0" lvl="0" marL="0" rtl="0" algn="l">
              <a:lnSpc>
                <a:spcPct val="115000"/>
              </a:lnSpc>
              <a:spcBef>
                <a:spcPts val="1200"/>
              </a:spcBef>
              <a:spcAft>
                <a:spcPts val="0"/>
              </a:spcAft>
              <a:buClr>
                <a:schemeClr val="dk1"/>
              </a:buClr>
              <a:buSzPts val="1100"/>
              <a:buFont typeface="Arial"/>
              <a:buNone/>
            </a:pPr>
            <a:r>
              <a:t/>
            </a:r>
            <a:endParaRPr b="1" sz="1200">
              <a:solidFill>
                <a:srgbClr val="24292E"/>
              </a:solidFill>
            </a:endParaRPr>
          </a:p>
          <a:p>
            <a:pPr indent="0" lvl="0" marL="0" rtl="0" algn="l">
              <a:spcBef>
                <a:spcPts val="1200"/>
              </a:spcBef>
              <a:spcAft>
                <a:spcPts val="0"/>
              </a:spcAft>
              <a:buNone/>
            </a:pPr>
            <a:r>
              <a:t/>
            </a:r>
            <a:endParaRPr b="1">
              <a:solidFill>
                <a:schemeClr val="dk1"/>
              </a:solidFil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12" name="Shape 6112"/>
        <p:cNvGrpSpPr/>
        <p:nvPr/>
      </p:nvGrpSpPr>
      <p:grpSpPr>
        <a:xfrm>
          <a:off x="0" y="0"/>
          <a:ext cx="0" cy="0"/>
          <a:chOff x="0" y="0"/>
          <a:chExt cx="0" cy="0"/>
        </a:xfrm>
      </p:grpSpPr>
      <p:sp>
        <p:nvSpPr>
          <p:cNvPr id="6113" name="Google Shape;6113;g20c38ac825d_0_4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14" name="Google Shape;6114;g20c38ac825d_0_4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24292E"/>
                </a:solidFill>
              </a:rPr>
              <a:t>2.3</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18" name="Shape 6118"/>
        <p:cNvGrpSpPr/>
        <p:nvPr/>
      </p:nvGrpSpPr>
      <p:grpSpPr>
        <a:xfrm>
          <a:off x="0" y="0"/>
          <a:ext cx="0" cy="0"/>
          <a:chOff x="0" y="0"/>
          <a:chExt cx="0" cy="0"/>
        </a:xfrm>
      </p:grpSpPr>
      <p:sp>
        <p:nvSpPr>
          <p:cNvPr id="6119" name="Google Shape;6119;gc69d1e7c39_0_153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20" name="Google Shape;6120;gc69d1e7c39_0_153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3</a:t>
            </a:r>
            <a:r>
              <a:rPr b="1" lang="en"/>
              <a:t>.1</a:t>
            </a:r>
            <a:endParaRPr b="1"/>
          </a:p>
          <a:p>
            <a:pPr indent="0" lvl="0" marL="0" rtl="0" algn="l">
              <a:spcBef>
                <a:spcPts val="0"/>
              </a:spcBef>
              <a:spcAft>
                <a:spcPts val="0"/>
              </a:spcAft>
              <a:buNone/>
            </a:pPr>
            <a:r>
              <a:t/>
            </a:r>
            <a:endParaRPr b="1"/>
          </a:p>
          <a:p>
            <a:pPr indent="0" lvl="0" marL="0" rtl="0" algn="l">
              <a:spcBef>
                <a:spcPts val="0"/>
              </a:spcBef>
              <a:spcAft>
                <a:spcPts val="0"/>
              </a:spcAft>
              <a:buNone/>
            </a:pPr>
            <a:r>
              <a:t/>
            </a:r>
            <a:endParaRPr b="1" sz="1200">
              <a:solidFill>
                <a:srgbClr val="FF0000"/>
              </a:solidFill>
            </a:endParaRPr>
          </a:p>
          <a:p>
            <a:pPr indent="0" lvl="0" marL="0" rtl="0" algn="l">
              <a:spcBef>
                <a:spcPts val="0"/>
              </a:spcBef>
              <a:spcAft>
                <a:spcPts val="0"/>
              </a:spcAft>
              <a:buClr>
                <a:schemeClr val="dk1"/>
              </a:buClr>
              <a:buSzPts val="1100"/>
              <a:buFont typeface="Arial"/>
              <a:buNone/>
            </a:pPr>
            <a:r>
              <a:t/>
            </a:r>
            <a:endParaRPr b="1" sz="1200">
              <a:solidFill>
                <a:srgbClr val="FF0000"/>
              </a:solidFill>
            </a:endParaRPr>
          </a:p>
          <a:p>
            <a:pPr indent="0" lvl="0" marL="0" rtl="0" algn="l">
              <a:lnSpc>
                <a:spcPct val="115000"/>
              </a:lnSpc>
              <a:spcBef>
                <a:spcPts val="300"/>
              </a:spcBef>
              <a:spcAft>
                <a:spcPts val="0"/>
              </a:spcAft>
              <a:buNone/>
            </a:pPr>
            <a:r>
              <a:t/>
            </a:r>
            <a:endParaRPr b="1"/>
          </a:p>
          <a:p>
            <a:pPr indent="0" lvl="0" marL="0" rtl="0" algn="l">
              <a:lnSpc>
                <a:spcPct val="115000"/>
              </a:lnSpc>
              <a:spcBef>
                <a:spcPts val="1200"/>
              </a:spcBef>
              <a:spcAft>
                <a:spcPts val="0"/>
              </a:spcAft>
              <a:buNone/>
            </a:pPr>
            <a:r>
              <a:t/>
            </a:r>
            <a:endParaRPr sz="1200">
              <a:solidFill>
                <a:srgbClr val="24292E"/>
              </a:solidFill>
            </a:endParaRPr>
          </a:p>
          <a:p>
            <a:pPr indent="0" lvl="0" marL="0" rtl="0" algn="l">
              <a:spcBef>
                <a:spcPts val="1200"/>
              </a:spcBef>
              <a:spcAft>
                <a:spcPts val="0"/>
              </a:spcAft>
              <a:buNone/>
            </a:pPr>
            <a:r>
              <a:t/>
            </a:r>
            <a:endParaRPr b="1"/>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24" name="Shape 6124"/>
        <p:cNvGrpSpPr/>
        <p:nvPr/>
      </p:nvGrpSpPr>
      <p:grpSpPr>
        <a:xfrm>
          <a:off x="0" y="0"/>
          <a:ext cx="0" cy="0"/>
          <a:chOff x="0" y="0"/>
          <a:chExt cx="0" cy="0"/>
        </a:xfrm>
      </p:grpSpPr>
      <p:sp>
        <p:nvSpPr>
          <p:cNvPr id="6125" name="Google Shape;6125;gc69d1e7c39_0_215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26" name="Google Shape;6126;gc69d1e7c39_0_215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24292E"/>
                </a:solidFill>
              </a:rPr>
              <a:t>To change what type of join is used, simply click on the interlacing circles at the top of the application, and select what form of join to use from the menu, as in the following image; this same menu can be used to modify what columns to merge on.</a:t>
            </a:r>
            <a:endParaRPr b="1">
              <a:solidFill>
                <a:schemeClr val="dk1"/>
              </a:solidFil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32" name="Shape 6132"/>
        <p:cNvGrpSpPr/>
        <p:nvPr/>
      </p:nvGrpSpPr>
      <p:grpSpPr>
        <a:xfrm>
          <a:off x="0" y="0"/>
          <a:ext cx="0" cy="0"/>
          <a:chOff x="0" y="0"/>
          <a:chExt cx="0" cy="0"/>
        </a:xfrm>
      </p:grpSpPr>
      <p:sp>
        <p:nvSpPr>
          <p:cNvPr id="6133" name="Google Shape;6133;g20c38ac825d_0_4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34" name="Google Shape;6134;g20c38ac825d_0_4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rgbClr val="24292E"/>
                </a:solidFill>
              </a:rPr>
              <a:t>2.1</a:t>
            </a:r>
            <a:endParaRPr b="1">
              <a:solidFill>
                <a:srgbClr val="24292E"/>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457200" rtl="0" algn="l">
              <a:lnSpc>
                <a:spcPct val="115000"/>
              </a:lnSpc>
              <a:spcBef>
                <a:spcPts val="300"/>
              </a:spcBef>
              <a:spcAft>
                <a:spcPts val="0"/>
              </a:spcAft>
              <a:buNone/>
            </a:pPr>
            <a:r>
              <a:t/>
            </a:r>
            <a:endParaRPr sz="1200">
              <a:solidFill>
                <a:srgbClr val="24292E"/>
              </a:solidFill>
            </a:endParaRPr>
          </a:p>
          <a:p>
            <a:pPr indent="0" lvl="0" marL="0" rtl="0" algn="l">
              <a:lnSpc>
                <a:spcPct val="115000"/>
              </a:lnSpc>
              <a:spcBef>
                <a:spcPts val="1200"/>
              </a:spcBef>
              <a:spcAft>
                <a:spcPts val="0"/>
              </a:spcAft>
              <a:buNone/>
            </a:pPr>
            <a:r>
              <a:t/>
            </a:r>
            <a:endParaRPr sz="1200">
              <a:solidFill>
                <a:srgbClr val="24292E"/>
              </a:solidFill>
            </a:endParaRPr>
          </a:p>
          <a:p>
            <a:pPr indent="0" lvl="0" marL="0" rtl="0" algn="l">
              <a:lnSpc>
                <a:spcPct val="115000"/>
              </a:lnSpc>
              <a:spcBef>
                <a:spcPts val="1200"/>
              </a:spcBef>
              <a:spcAft>
                <a:spcPts val="0"/>
              </a:spcAft>
              <a:buNone/>
            </a:pPr>
            <a:r>
              <a:t/>
            </a:r>
            <a:endParaRPr sz="1200">
              <a:solidFill>
                <a:srgbClr val="24292E"/>
              </a:solidFill>
              <a:highlight>
                <a:srgbClr val="FFFFFF"/>
              </a:highlight>
            </a:endParaRPr>
          </a:p>
          <a:p>
            <a:pPr indent="0" lvl="0" marL="0" rtl="0" algn="l">
              <a:lnSpc>
                <a:spcPct val="115000"/>
              </a:lnSpc>
              <a:spcBef>
                <a:spcPts val="300"/>
              </a:spcBef>
              <a:spcAft>
                <a:spcPts val="0"/>
              </a:spcAft>
              <a:buNone/>
            </a:pPr>
            <a:r>
              <a:t/>
            </a:r>
            <a:endParaRPr sz="1200">
              <a:solidFill>
                <a:srgbClr val="24292E"/>
              </a:solidFill>
            </a:endParaRPr>
          </a:p>
          <a:p>
            <a:pPr indent="0" lvl="0" marL="0" rtl="0" algn="l">
              <a:spcBef>
                <a:spcPts val="120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t/>
            </a:r>
            <a:endParaRPr>
              <a:solidFill>
                <a:srgbClr val="24292E"/>
              </a:solidFill>
              <a:highlight>
                <a:schemeClr val="lt1"/>
              </a:highlight>
              <a:latin typeface="Roboto"/>
              <a:ea typeface="Roboto"/>
              <a:cs typeface="Roboto"/>
              <a:sym typeface="Roboto"/>
            </a:endParaRPr>
          </a:p>
          <a:p>
            <a:pPr indent="0" lvl="0" marL="0" rtl="0" algn="l">
              <a:lnSpc>
                <a:spcPct val="115000"/>
              </a:lnSpc>
              <a:spcBef>
                <a:spcPts val="120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0" rtl="0" algn="l">
              <a:spcBef>
                <a:spcPts val="120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a:solidFill>
                <a:srgbClr val="24292E"/>
              </a:solidFill>
              <a:highlight>
                <a:srgbClr val="FFFFFF"/>
              </a:highlight>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457200" rtl="0" algn="l">
              <a:lnSpc>
                <a:spcPct val="115000"/>
              </a:lnSpc>
              <a:spcBef>
                <a:spcPts val="0"/>
              </a:spcBef>
              <a:spcAft>
                <a:spcPts val="0"/>
              </a:spcAft>
              <a:buNone/>
            </a:pPr>
            <a:r>
              <a:t/>
            </a:r>
            <a:endParaRPr sz="1200">
              <a:solidFill>
                <a:srgbClr val="24292E"/>
              </a:solidFill>
              <a:highlight>
                <a:srgbClr val="FFFFFF"/>
              </a:highlight>
            </a:endParaRPr>
          </a:p>
          <a:p>
            <a:pPr indent="0" lvl="0" marL="0" rtl="0" algn="l">
              <a:lnSpc>
                <a:spcPct val="115000"/>
              </a:lnSpc>
              <a:spcBef>
                <a:spcPts val="1200"/>
              </a:spcBef>
              <a:spcAft>
                <a:spcPts val="0"/>
              </a:spcAft>
              <a:buNone/>
            </a:pPr>
            <a:r>
              <a:t/>
            </a:r>
            <a:endParaRPr sz="1200">
              <a:solidFill>
                <a:srgbClr val="24292E"/>
              </a:solidFill>
              <a:highlight>
                <a:srgbClr val="FFFFFF"/>
              </a:highlight>
            </a:endParaRPr>
          </a:p>
          <a:p>
            <a:pPr indent="0" lvl="0" marL="0" rtl="0" algn="l">
              <a:lnSpc>
                <a:spcPct val="115000"/>
              </a:lnSpc>
              <a:spcBef>
                <a:spcPts val="1200"/>
              </a:spcBef>
              <a:spcAft>
                <a:spcPts val="0"/>
              </a:spcAft>
              <a:buNone/>
            </a:pPr>
            <a:r>
              <a:t/>
            </a:r>
            <a:endParaRPr sz="1200">
              <a:solidFill>
                <a:srgbClr val="24292E"/>
              </a:solidFill>
              <a:highlight>
                <a:srgbClr val="FFFFFF"/>
              </a:highlight>
            </a:endParaRPr>
          </a:p>
          <a:p>
            <a:pPr indent="0" lvl="0" marL="0" rtl="0" algn="l">
              <a:lnSpc>
                <a:spcPct val="115000"/>
              </a:lnSpc>
              <a:spcBef>
                <a:spcPts val="1200"/>
              </a:spcBef>
              <a:spcAft>
                <a:spcPts val="0"/>
              </a:spcAft>
              <a:buClr>
                <a:schemeClr val="dk1"/>
              </a:buClr>
              <a:buSzPts val="1100"/>
              <a:buFont typeface="Arial"/>
              <a:buNone/>
            </a:pPr>
            <a:r>
              <a:t/>
            </a:r>
            <a:endParaRPr b="1" sz="1200">
              <a:solidFill>
                <a:srgbClr val="24292E"/>
              </a:solidFill>
            </a:endParaRPr>
          </a:p>
          <a:p>
            <a:pPr indent="0" lvl="0" marL="0" rtl="0" algn="l">
              <a:spcBef>
                <a:spcPts val="1200"/>
              </a:spcBef>
              <a:spcAft>
                <a:spcPts val="0"/>
              </a:spcAft>
              <a:buNone/>
            </a:pPr>
            <a:r>
              <a:t/>
            </a:r>
            <a:endParaRPr b="1">
              <a:solidFill>
                <a:schemeClr val="dk1"/>
              </a:solidFill>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40" name="Shape 6140"/>
        <p:cNvGrpSpPr/>
        <p:nvPr/>
      </p:nvGrpSpPr>
      <p:grpSpPr>
        <a:xfrm>
          <a:off x="0" y="0"/>
          <a:ext cx="0" cy="0"/>
          <a:chOff x="0" y="0"/>
          <a:chExt cx="0" cy="0"/>
        </a:xfrm>
      </p:grpSpPr>
      <p:sp>
        <p:nvSpPr>
          <p:cNvPr id="6141" name="Google Shape;6141;gc69d1e7c39_0_140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42" name="Google Shape;6142;gc69d1e7c39_0_140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3.2</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rPr b="1" lang="en">
                <a:solidFill>
                  <a:srgbClr val="FF0000"/>
                </a:solidFill>
              </a:rPr>
              <a:t> </a:t>
            </a:r>
            <a:endParaRPr b="1">
              <a:solidFill>
                <a:srgbClr val="FF0000"/>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47" name="Shape 5947"/>
        <p:cNvGrpSpPr/>
        <p:nvPr/>
      </p:nvGrpSpPr>
      <p:grpSpPr>
        <a:xfrm>
          <a:off x="0" y="0"/>
          <a:ext cx="0" cy="0"/>
          <a:chOff x="0" y="0"/>
          <a:chExt cx="0" cy="0"/>
        </a:xfrm>
      </p:grpSpPr>
      <p:sp>
        <p:nvSpPr>
          <p:cNvPr id="5948" name="Google Shape;5948;gc69d1e7c39_0_8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49" name="Google Shape;5949;gc69d1e7c39_0_8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1.1</a:t>
            </a:r>
            <a:endParaRPr b="1"/>
          </a:p>
          <a:p>
            <a:pPr indent="0" lvl="0" marL="0" rtl="0" algn="l">
              <a:spcBef>
                <a:spcPts val="0"/>
              </a:spcBef>
              <a:spcAft>
                <a:spcPts val="0"/>
              </a:spcAft>
              <a:buNone/>
            </a:pPr>
            <a:r>
              <a:t/>
            </a:r>
            <a:endParaRPr b="1"/>
          </a:p>
          <a:p>
            <a:pPr indent="0" lvl="0" marL="0" rtl="0" algn="l">
              <a:spcBef>
                <a:spcPts val="0"/>
              </a:spcBef>
              <a:spcAft>
                <a:spcPts val="0"/>
              </a:spcAft>
              <a:buNone/>
            </a:pPr>
            <a:r>
              <a:t/>
            </a:r>
            <a:endParaRPr b="1" sz="1200">
              <a:solidFill>
                <a:srgbClr val="FF0000"/>
              </a:solidFill>
            </a:endParaRPr>
          </a:p>
          <a:p>
            <a:pPr indent="0" lvl="0" marL="0" rtl="0" algn="l">
              <a:spcBef>
                <a:spcPts val="0"/>
              </a:spcBef>
              <a:spcAft>
                <a:spcPts val="0"/>
              </a:spcAft>
              <a:buClr>
                <a:schemeClr val="dk1"/>
              </a:buClr>
              <a:buSzPts val="1100"/>
              <a:buFont typeface="Arial"/>
              <a:buNone/>
            </a:pPr>
            <a:r>
              <a:t/>
            </a:r>
            <a:endParaRPr b="1" sz="1200">
              <a:solidFill>
                <a:srgbClr val="FF0000"/>
              </a:solidFill>
            </a:endParaRPr>
          </a:p>
          <a:p>
            <a:pPr indent="0" lvl="0" marL="0" rtl="0" algn="l">
              <a:lnSpc>
                <a:spcPct val="115000"/>
              </a:lnSpc>
              <a:spcBef>
                <a:spcPts val="300"/>
              </a:spcBef>
              <a:spcAft>
                <a:spcPts val="0"/>
              </a:spcAft>
              <a:buNone/>
            </a:pPr>
            <a:r>
              <a:t/>
            </a:r>
            <a:endParaRPr b="1"/>
          </a:p>
          <a:p>
            <a:pPr indent="0" lvl="0" marL="0" rtl="0" algn="l">
              <a:lnSpc>
                <a:spcPct val="115000"/>
              </a:lnSpc>
              <a:spcBef>
                <a:spcPts val="1200"/>
              </a:spcBef>
              <a:spcAft>
                <a:spcPts val="0"/>
              </a:spcAft>
              <a:buNone/>
            </a:pPr>
            <a:r>
              <a:t/>
            </a:r>
            <a:endParaRPr sz="1200">
              <a:solidFill>
                <a:srgbClr val="24292E"/>
              </a:solidFill>
            </a:endParaRPr>
          </a:p>
          <a:p>
            <a:pPr indent="0" lvl="0" marL="0" rtl="0" algn="l">
              <a:spcBef>
                <a:spcPts val="1200"/>
              </a:spcBef>
              <a:spcAft>
                <a:spcPts val="0"/>
              </a:spcAft>
              <a:buNone/>
            </a:pPr>
            <a:r>
              <a:t/>
            </a:r>
            <a:endParaRPr b="1"/>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48" name="Shape 6148"/>
        <p:cNvGrpSpPr/>
        <p:nvPr/>
      </p:nvGrpSpPr>
      <p:grpSpPr>
        <a:xfrm>
          <a:off x="0" y="0"/>
          <a:ext cx="0" cy="0"/>
          <a:chOff x="0" y="0"/>
          <a:chExt cx="0" cy="0"/>
        </a:xfrm>
      </p:grpSpPr>
      <p:sp>
        <p:nvSpPr>
          <p:cNvPr id="6149" name="Google Shape;6149;gc69d1e7c39_0_153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50" name="Google Shape;6150;gc69d1e7c39_0_153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rgbClr val="24292E"/>
                </a:solidFill>
              </a:rPr>
              <a:t>3</a:t>
            </a:r>
            <a:r>
              <a:rPr b="1" lang="en">
                <a:solidFill>
                  <a:srgbClr val="24292E"/>
                </a:solidFill>
              </a:rPr>
              <a:t>.2</a:t>
            </a:r>
            <a:endParaRPr b="1">
              <a:solidFill>
                <a:srgbClr val="24292E"/>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457200" rtl="0" algn="l">
              <a:lnSpc>
                <a:spcPct val="115000"/>
              </a:lnSpc>
              <a:spcBef>
                <a:spcPts val="300"/>
              </a:spcBef>
              <a:spcAft>
                <a:spcPts val="0"/>
              </a:spcAft>
              <a:buNone/>
            </a:pPr>
            <a:r>
              <a:t/>
            </a:r>
            <a:endParaRPr sz="1200">
              <a:solidFill>
                <a:srgbClr val="24292E"/>
              </a:solidFill>
            </a:endParaRPr>
          </a:p>
          <a:p>
            <a:pPr indent="0" lvl="0" marL="0" rtl="0" algn="l">
              <a:lnSpc>
                <a:spcPct val="115000"/>
              </a:lnSpc>
              <a:spcBef>
                <a:spcPts val="1200"/>
              </a:spcBef>
              <a:spcAft>
                <a:spcPts val="0"/>
              </a:spcAft>
              <a:buNone/>
            </a:pPr>
            <a:r>
              <a:t/>
            </a:r>
            <a:endParaRPr sz="1200">
              <a:solidFill>
                <a:srgbClr val="24292E"/>
              </a:solidFill>
            </a:endParaRPr>
          </a:p>
          <a:p>
            <a:pPr indent="0" lvl="0" marL="0" rtl="0" algn="l">
              <a:lnSpc>
                <a:spcPct val="115000"/>
              </a:lnSpc>
              <a:spcBef>
                <a:spcPts val="1200"/>
              </a:spcBef>
              <a:spcAft>
                <a:spcPts val="0"/>
              </a:spcAft>
              <a:buNone/>
            </a:pPr>
            <a:r>
              <a:t/>
            </a:r>
            <a:endParaRPr sz="1200">
              <a:solidFill>
                <a:srgbClr val="24292E"/>
              </a:solidFill>
              <a:highlight>
                <a:srgbClr val="FFFFFF"/>
              </a:highlight>
            </a:endParaRPr>
          </a:p>
          <a:p>
            <a:pPr indent="0" lvl="0" marL="0" rtl="0" algn="l">
              <a:lnSpc>
                <a:spcPct val="115000"/>
              </a:lnSpc>
              <a:spcBef>
                <a:spcPts val="300"/>
              </a:spcBef>
              <a:spcAft>
                <a:spcPts val="0"/>
              </a:spcAft>
              <a:buNone/>
            </a:pPr>
            <a:r>
              <a:t/>
            </a:r>
            <a:endParaRPr sz="1200">
              <a:solidFill>
                <a:srgbClr val="24292E"/>
              </a:solidFill>
            </a:endParaRPr>
          </a:p>
          <a:p>
            <a:pPr indent="0" lvl="0" marL="0" rtl="0" algn="l">
              <a:spcBef>
                <a:spcPts val="120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t/>
            </a:r>
            <a:endParaRPr>
              <a:solidFill>
                <a:srgbClr val="24292E"/>
              </a:solidFill>
              <a:highlight>
                <a:schemeClr val="lt1"/>
              </a:highlight>
              <a:latin typeface="Roboto"/>
              <a:ea typeface="Roboto"/>
              <a:cs typeface="Roboto"/>
              <a:sym typeface="Roboto"/>
            </a:endParaRPr>
          </a:p>
          <a:p>
            <a:pPr indent="0" lvl="0" marL="0" rtl="0" algn="l">
              <a:lnSpc>
                <a:spcPct val="115000"/>
              </a:lnSpc>
              <a:spcBef>
                <a:spcPts val="120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0" rtl="0" algn="l">
              <a:spcBef>
                <a:spcPts val="120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a:solidFill>
                <a:srgbClr val="24292E"/>
              </a:solidFill>
              <a:highlight>
                <a:srgbClr val="FFFFFF"/>
              </a:highlight>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457200" rtl="0" algn="l">
              <a:lnSpc>
                <a:spcPct val="115000"/>
              </a:lnSpc>
              <a:spcBef>
                <a:spcPts val="0"/>
              </a:spcBef>
              <a:spcAft>
                <a:spcPts val="0"/>
              </a:spcAft>
              <a:buNone/>
            </a:pPr>
            <a:r>
              <a:t/>
            </a:r>
            <a:endParaRPr sz="1200">
              <a:solidFill>
                <a:srgbClr val="24292E"/>
              </a:solidFill>
              <a:highlight>
                <a:srgbClr val="FFFFFF"/>
              </a:highlight>
            </a:endParaRPr>
          </a:p>
          <a:p>
            <a:pPr indent="0" lvl="0" marL="0" rtl="0" algn="l">
              <a:lnSpc>
                <a:spcPct val="115000"/>
              </a:lnSpc>
              <a:spcBef>
                <a:spcPts val="1200"/>
              </a:spcBef>
              <a:spcAft>
                <a:spcPts val="0"/>
              </a:spcAft>
              <a:buNone/>
            </a:pPr>
            <a:r>
              <a:t/>
            </a:r>
            <a:endParaRPr sz="1200">
              <a:solidFill>
                <a:srgbClr val="24292E"/>
              </a:solidFill>
              <a:highlight>
                <a:srgbClr val="FFFFFF"/>
              </a:highlight>
            </a:endParaRPr>
          </a:p>
          <a:p>
            <a:pPr indent="0" lvl="0" marL="0" rtl="0" algn="l">
              <a:lnSpc>
                <a:spcPct val="115000"/>
              </a:lnSpc>
              <a:spcBef>
                <a:spcPts val="1200"/>
              </a:spcBef>
              <a:spcAft>
                <a:spcPts val="0"/>
              </a:spcAft>
              <a:buNone/>
            </a:pPr>
            <a:r>
              <a:t/>
            </a:r>
            <a:endParaRPr sz="1200">
              <a:solidFill>
                <a:srgbClr val="24292E"/>
              </a:solidFill>
              <a:highlight>
                <a:srgbClr val="FFFFFF"/>
              </a:highlight>
            </a:endParaRPr>
          </a:p>
          <a:p>
            <a:pPr indent="0" lvl="0" marL="0" rtl="0" algn="l">
              <a:lnSpc>
                <a:spcPct val="115000"/>
              </a:lnSpc>
              <a:spcBef>
                <a:spcPts val="1200"/>
              </a:spcBef>
              <a:spcAft>
                <a:spcPts val="0"/>
              </a:spcAft>
              <a:buClr>
                <a:schemeClr val="dk1"/>
              </a:buClr>
              <a:buSzPts val="1100"/>
              <a:buFont typeface="Arial"/>
              <a:buNone/>
            </a:pPr>
            <a:r>
              <a:t/>
            </a:r>
            <a:endParaRPr b="1" sz="1200">
              <a:solidFill>
                <a:srgbClr val="24292E"/>
              </a:solidFill>
            </a:endParaRPr>
          </a:p>
          <a:p>
            <a:pPr indent="0" lvl="0" marL="0" rtl="0" algn="l">
              <a:spcBef>
                <a:spcPts val="1200"/>
              </a:spcBef>
              <a:spcAft>
                <a:spcPts val="0"/>
              </a:spcAft>
              <a:buNone/>
            </a:pPr>
            <a:r>
              <a:t/>
            </a:r>
            <a:endParaRPr b="1">
              <a:solidFill>
                <a:schemeClr val="dk1"/>
              </a:solidFill>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57" name="Shape 6157"/>
        <p:cNvGrpSpPr/>
        <p:nvPr/>
      </p:nvGrpSpPr>
      <p:grpSpPr>
        <a:xfrm>
          <a:off x="0" y="0"/>
          <a:ext cx="0" cy="0"/>
          <a:chOff x="0" y="0"/>
          <a:chExt cx="0" cy="0"/>
        </a:xfrm>
      </p:grpSpPr>
      <p:sp>
        <p:nvSpPr>
          <p:cNvPr id="6158" name="Google Shape;6158;gc69d1e7c39_0_154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59" name="Google Shape;6159;gc69d1e7c39_0_154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24292E"/>
                </a:solidFill>
              </a:rPr>
              <a:t>3</a:t>
            </a:r>
            <a:r>
              <a:rPr b="1" lang="en">
                <a:solidFill>
                  <a:srgbClr val="24292E"/>
                </a:solidFill>
              </a:rPr>
              <a:t>.3</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63" name="Shape 6163"/>
        <p:cNvGrpSpPr/>
        <p:nvPr/>
      </p:nvGrpSpPr>
      <p:grpSpPr>
        <a:xfrm>
          <a:off x="0" y="0"/>
          <a:ext cx="0" cy="0"/>
          <a:chOff x="0" y="0"/>
          <a:chExt cx="0" cy="0"/>
        </a:xfrm>
      </p:grpSpPr>
      <p:sp>
        <p:nvSpPr>
          <p:cNvPr id="6164" name="Google Shape;6164;gc69d1e7c39_0_164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65" name="Google Shape;6165;gc69d1e7c39_0_164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sz="1000">
                <a:latin typeface="Roboto"/>
                <a:ea typeface="Roboto"/>
                <a:cs typeface="Roboto"/>
                <a:sym typeface="Roboto"/>
              </a:rPr>
              <a:t>-------------------</a:t>
            </a:r>
            <a:endParaRPr i="1" sz="1000">
              <a:latin typeface="Roboto"/>
              <a:ea typeface="Roboto"/>
              <a:cs typeface="Roboto"/>
              <a:sym typeface="Roboto"/>
            </a:endParaRPr>
          </a:p>
          <a:p>
            <a:pPr indent="0" lvl="0" marL="0" rtl="0" algn="l">
              <a:spcBef>
                <a:spcPts val="0"/>
              </a:spcBef>
              <a:spcAft>
                <a:spcPts val="0"/>
              </a:spcAft>
              <a:buNone/>
            </a:pPr>
            <a:r>
              <a:t/>
            </a:r>
            <a:endParaRPr i="1" sz="1000">
              <a:latin typeface="Roboto"/>
              <a:ea typeface="Roboto"/>
              <a:cs typeface="Roboto"/>
              <a:sym typeface="Roboto"/>
            </a:endParaRPr>
          </a:p>
          <a:p>
            <a:pPr indent="0" lvl="0" marL="0" rtl="0" algn="l">
              <a:spcBef>
                <a:spcPts val="0"/>
              </a:spcBef>
              <a:spcAft>
                <a:spcPts val="0"/>
              </a:spcAft>
              <a:buNone/>
            </a:pPr>
            <a:r>
              <a:rPr i="1" lang="en" sz="1000">
                <a:latin typeface="Roboto"/>
                <a:ea typeface="Roboto"/>
                <a:cs typeface="Roboto"/>
                <a:sym typeface="Roboto"/>
              </a:rPr>
              <a:t>Image source: AdobeStock_56885471</a:t>
            </a:r>
            <a:endParaRPr i="1" sz="1000">
              <a:latin typeface="Roboto"/>
              <a:ea typeface="Roboto"/>
              <a:cs typeface="Roboto"/>
              <a:sym typeface="Roboto"/>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69" name="Shape 6169"/>
        <p:cNvGrpSpPr/>
        <p:nvPr/>
      </p:nvGrpSpPr>
      <p:grpSpPr>
        <a:xfrm>
          <a:off x="0" y="0"/>
          <a:ext cx="0" cy="0"/>
          <a:chOff x="0" y="0"/>
          <a:chExt cx="0" cy="0"/>
        </a:xfrm>
      </p:grpSpPr>
      <p:sp>
        <p:nvSpPr>
          <p:cNvPr id="6170" name="Google Shape;6170;gc69d1e7c39_0_175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71" name="Google Shape;6171;gc69d1e7c39_0_175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4</a:t>
            </a:r>
            <a:r>
              <a:rPr b="1" lang="en"/>
              <a:t>.1</a:t>
            </a:r>
            <a:endParaRPr b="1"/>
          </a:p>
          <a:p>
            <a:pPr indent="0" lvl="0" marL="0" rtl="0" algn="l">
              <a:spcBef>
                <a:spcPts val="0"/>
              </a:spcBef>
              <a:spcAft>
                <a:spcPts val="0"/>
              </a:spcAft>
              <a:buNone/>
            </a:pPr>
            <a:r>
              <a:t/>
            </a:r>
            <a:endParaRPr b="1"/>
          </a:p>
          <a:p>
            <a:pPr indent="0" lvl="0" marL="0" rtl="0" algn="l">
              <a:spcBef>
                <a:spcPts val="0"/>
              </a:spcBef>
              <a:spcAft>
                <a:spcPts val="0"/>
              </a:spcAft>
              <a:buNone/>
            </a:pPr>
            <a:r>
              <a:t/>
            </a:r>
            <a:endParaRPr b="1" sz="1200">
              <a:solidFill>
                <a:srgbClr val="FF0000"/>
              </a:solidFill>
            </a:endParaRPr>
          </a:p>
          <a:p>
            <a:pPr indent="0" lvl="0" marL="0" rtl="0" algn="l">
              <a:spcBef>
                <a:spcPts val="0"/>
              </a:spcBef>
              <a:spcAft>
                <a:spcPts val="0"/>
              </a:spcAft>
              <a:buClr>
                <a:schemeClr val="dk1"/>
              </a:buClr>
              <a:buSzPts val="1100"/>
              <a:buFont typeface="Arial"/>
              <a:buNone/>
            </a:pPr>
            <a:r>
              <a:t/>
            </a:r>
            <a:endParaRPr b="1" sz="1200">
              <a:solidFill>
                <a:srgbClr val="FF0000"/>
              </a:solidFill>
            </a:endParaRPr>
          </a:p>
          <a:p>
            <a:pPr indent="0" lvl="0" marL="0" rtl="0" algn="l">
              <a:lnSpc>
                <a:spcPct val="115000"/>
              </a:lnSpc>
              <a:spcBef>
                <a:spcPts val="300"/>
              </a:spcBef>
              <a:spcAft>
                <a:spcPts val="0"/>
              </a:spcAft>
              <a:buNone/>
            </a:pPr>
            <a:r>
              <a:t/>
            </a:r>
            <a:endParaRPr b="1"/>
          </a:p>
          <a:p>
            <a:pPr indent="0" lvl="0" marL="0" rtl="0" algn="l">
              <a:lnSpc>
                <a:spcPct val="115000"/>
              </a:lnSpc>
              <a:spcBef>
                <a:spcPts val="1200"/>
              </a:spcBef>
              <a:spcAft>
                <a:spcPts val="0"/>
              </a:spcAft>
              <a:buNone/>
            </a:pPr>
            <a:r>
              <a:t/>
            </a:r>
            <a:endParaRPr sz="1200">
              <a:solidFill>
                <a:srgbClr val="24292E"/>
              </a:solidFill>
            </a:endParaRPr>
          </a:p>
          <a:p>
            <a:pPr indent="0" lvl="0" marL="0" rtl="0" algn="l">
              <a:spcBef>
                <a:spcPts val="1200"/>
              </a:spcBef>
              <a:spcAft>
                <a:spcPts val="0"/>
              </a:spcAft>
              <a:buNone/>
            </a:pPr>
            <a:r>
              <a:t/>
            </a:r>
            <a:endParaRPr b="1"/>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75" name="Shape 6175"/>
        <p:cNvGrpSpPr/>
        <p:nvPr/>
      </p:nvGrpSpPr>
      <p:grpSpPr>
        <a:xfrm>
          <a:off x="0" y="0"/>
          <a:ext cx="0" cy="0"/>
          <a:chOff x="0" y="0"/>
          <a:chExt cx="0" cy="0"/>
        </a:xfrm>
      </p:grpSpPr>
      <p:sp>
        <p:nvSpPr>
          <p:cNvPr id="6176" name="Google Shape;6176;g20c38ac825d_0_5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77" name="Google Shape;6177;g20c38ac825d_0_5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rgbClr val="24292E"/>
                </a:solidFill>
              </a:rPr>
              <a:t>2.1</a:t>
            </a:r>
            <a:endParaRPr b="1">
              <a:solidFill>
                <a:srgbClr val="24292E"/>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457200" rtl="0" algn="l">
              <a:lnSpc>
                <a:spcPct val="115000"/>
              </a:lnSpc>
              <a:spcBef>
                <a:spcPts val="300"/>
              </a:spcBef>
              <a:spcAft>
                <a:spcPts val="0"/>
              </a:spcAft>
              <a:buNone/>
            </a:pPr>
            <a:r>
              <a:t/>
            </a:r>
            <a:endParaRPr sz="1200">
              <a:solidFill>
                <a:srgbClr val="24292E"/>
              </a:solidFill>
            </a:endParaRPr>
          </a:p>
          <a:p>
            <a:pPr indent="0" lvl="0" marL="0" rtl="0" algn="l">
              <a:lnSpc>
                <a:spcPct val="115000"/>
              </a:lnSpc>
              <a:spcBef>
                <a:spcPts val="1200"/>
              </a:spcBef>
              <a:spcAft>
                <a:spcPts val="0"/>
              </a:spcAft>
              <a:buNone/>
            </a:pPr>
            <a:r>
              <a:t/>
            </a:r>
            <a:endParaRPr sz="1200">
              <a:solidFill>
                <a:srgbClr val="24292E"/>
              </a:solidFill>
            </a:endParaRPr>
          </a:p>
          <a:p>
            <a:pPr indent="0" lvl="0" marL="0" rtl="0" algn="l">
              <a:lnSpc>
                <a:spcPct val="115000"/>
              </a:lnSpc>
              <a:spcBef>
                <a:spcPts val="1200"/>
              </a:spcBef>
              <a:spcAft>
                <a:spcPts val="0"/>
              </a:spcAft>
              <a:buNone/>
            </a:pPr>
            <a:r>
              <a:t/>
            </a:r>
            <a:endParaRPr sz="1200">
              <a:solidFill>
                <a:srgbClr val="24292E"/>
              </a:solidFill>
              <a:highlight>
                <a:srgbClr val="FFFFFF"/>
              </a:highlight>
            </a:endParaRPr>
          </a:p>
          <a:p>
            <a:pPr indent="0" lvl="0" marL="0" rtl="0" algn="l">
              <a:lnSpc>
                <a:spcPct val="115000"/>
              </a:lnSpc>
              <a:spcBef>
                <a:spcPts val="300"/>
              </a:spcBef>
              <a:spcAft>
                <a:spcPts val="0"/>
              </a:spcAft>
              <a:buNone/>
            </a:pPr>
            <a:r>
              <a:t/>
            </a:r>
            <a:endParaRPr sz="1200">
              <a:solidFill>
                <a:srgbClr val="24292E"/>
              </a:solidFill>
            </a:endParaRPr>
          </a:p>
          <a:p>
            <a:pPr indent="0" lvl="0" marL="0" rtl="0" algn="l">
              <a:spcBef>
                <a:spcPts val="120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t/>
            </a:r>
            <a:endParaRPr>
              <a:solidFill>
                <a:srgbClr val="24292E"/>
              </a:solidFill>
              <a:highlight>
                <a:schemeClr val="lt1"/>
              </a:highlight>
              <a:latin typeface="Roboto"/>
              <a:ea typeface="Roboto"/>
              <a:cs typeface="Roboto"/>
              <a:sym typeface="Roboto"/>
            </a:endParaRPr>
          </a:p>
          <a:p>
            <a:pPr indent="0" lvl="0" marL="0" rtl="0" algn="l">
              <a:lnSpc>
                <a:spcPct val="115000"/>
              </a:lnSpc>
              <a:spcBef>
                <a:spcPts val="120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0" rtl="0" algn="l">
              <a:spcBef>
                <a:spcPts val="120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a:solidFill>
                <a:srgbClr val="24292E"/>
              </a:solidFill>
              <a:highlight>
                <a:srgbClr val="FFFFFF"/>
              </a:highlight>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457200" rtl="0" algn="l">
              <a:lnSpc>
                <a:spcPct val="115000"/>
              </a:lnSpc>
              <a:spcBef>
                <a:spcPts val="0"/>
              </a:spcBef>
              <a:spcAft>
                <a:spcPts val="0"/>
              </a:spcAft>
              <a:buNone/>
            </a:pPr>
            <a:r>
              <a:t/>
            </a:r>
            <a:endParaRPr sz="1200">
              <a:solidFill>
                <a:srgbClr val="24292E"/>
              </a:solidFill>
              <a:highlight>
                <a:srgbClr val="FFFFFF"/>
              </a:highlight>
            </a:endParaRPr>
          </a:p>
          <a:p>
            <a:pPr indent="0" lvl="0" marL="0" rtl="0" algn="l">
              <a:lnSpc>
                <a:spcPct val="115000"/>
              </a:lnSpc>
              <a:spcBef>
                <a:spcPts val="1200"/>
              </a:spcBef>
              <a:spcAft>
                <a:spcPts val="0"/>
              </a:spcAft>
              <a:buNone/>
            </a:pPr>
            <a:r>
              <a:t/>
            </a:r>
            <a:endParaRPr sz="1200">
              <a:solidFill>
                <a:srgbClr val="24292E"/>
              </a:solidFill>
              <a:highlight>
                <a:srgbClr val="FFFFFF"/>
              </a:highlight>
            </a:endParaRPr>
          </a:p>
          <a:p>
            <a:pPr indent="0" lvl="0" marL="0" rtl="0" algn="l">
              <a:lnSpc>
                <a:spcPct val="115000"/>
              </a:lnSpc>
              <a:spcBef>
                <a:spcPts val="1200"/>
              </a:spcBef>
              <a:spcAft>
                <a:spcPts val="0"/>
              </a:spcAft>
              <a:buNone/>
            </a:pPr>
            <a:r>
              <a:t/>
            </a:r>
            <a:endParaRPr sz="1200">
              <a:solidFill>
                <a:srgbClr val="24292E"/>
              </a:solidFill>
              <a:highlight>
                <a:srgbClr val="FFFFFF"/>
              </a:highlight>
            </a:endParaRPr>
          </a:p>
          <a:p>
            <a:pPr indent="0" lvl="0" marL="0" rtl="0" algn="l">
              <a:lnSpc>
                <a:spcPct val="115000"/>
              </a:lnSpc>
              <a:spcBef>
                <a:spcPts val="1200"/>
              </a:spcBef>
              <a:spcAft>
                <a:spcPts val="0"/>
              </a:spcAft>
              <a:buClr>
                <a:schemeClr val="dk1"/>
              </a:buClr>
              <a:buSzPts val="1100"/>
              <a:buFont typeface="Arial"/>
              <a:buNone/>
            </a:pPr>
            <a:r>
              <a:t/>
            </a:r>
            <a:endParaRPr b="1" sz="1200">
              <a:solidFill>
                <a:srgbClr val="24292E"/>
              </a:solidFill>
            </a:endParaRPr>
          </a:p>
          <a:p>
            <a:pPr indent="0" lvl="0" marL="0" rtl="0" algn="l">
              <a:spcBef>
                <a:spcPts val="1200"/>
              </a:spcBef>
              <a:spcAft>
                <a:spcPts val="0"/>
              </a:spcAft>
              <a:buNone/>
            </a:pPr>
            <a:r>
              <a:t/>
            </a:r>
            <a:endParaRPr b="1">
              <a:solidFill>
                <a:schemeClr val="dk1"/>
              </a:solidFill>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83" name="Shape 6183"/>
        <p:cNvGrpSpPr/>
        <p:nvPr/>
      </p:nvGrpSpPr>
      <p:grpSpPr>
        <a:xfrm>
          <a:off x="0" y="0"/>
          <a:ext cx="0" cy="0"/>
          <a:chOff x="0" y="0"/>
          <a:chExt cx="0" cy="0"/>
        </a:xfrm>
      </p:grpSpPr>
      <p:sp>
        <p:nvSpPr>
          <p:cNvPr id="6184" name="Google Shape;6184;g20c38ac825d_0_5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85" name="Google Shape;6185;g20c38ac825d_0_5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3.2</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rPr b="1" lang="en">
                <a:solidFill>
                  <a:srgbClr val="FF0000"/>
                </a:solidFill>
              </a:rPr>
              <a:t> </a:t>
            </a:r>
            <a:endParaRPr b="1">
              <a:solidFill>
                <a:srgbClr val="FF0000"/>
              </a:solidFill>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91" name="Shape 6191"/>
        <p:cNvGrpSpPr/>
        <p:nvPr/>
      </p:nvGrpSpPr>
      <p:grpSpPr>
        <a:xfrm>
          <a:off x="0" y="0"/>
          <a:ext cx="0" cy="0"/>
          <a:chOff x="0" y="0"/>
          <a:chExt cx="0" cy="0"/>
        </a:xfrm>
      </p:grpSpPr>
      <p:sp>
        <p:nvSpPr>
          <p:cNvPr id="6192" name="Google Shape;6192;g20c38ac825d_0_5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93" name="Google Shape;6193;g20c38ac825d_0_5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rgbClr val="24292E"/>
                </a:solidFill>
              </a:rPr>
              <a:t>3.2</a:t>
            </a:r>
            <a:endParaRPr b="1">
              <a:solidFill>
                <a:srgbClr val="24292E"/>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457200" rtl="0" algn="l">
              <a:lnSpc>
                <a:spcPct val="115000"/>
              </a:lnSpc>
              <a:spcBef>
                <a:spcPts val="300"/>
              </a:spcBef>
              <a:spcAft>
                <a:spcPts val="0"/>
              </a:spcAft>
              <a:buNone/>
            </a:pPr>
            <a:r>
              <a:t/>
            </a:r>
            <a:endParaRPr sz="1200">
              <a:solidFill>
                <a:srgbClr val="24292E"/>
              </a:solidFill>
            </a:endParaRPr>
          </a:p>
          <a:p>
            <a:pPr indent="0" lvl="0" marL="0" rtl="0" algn="l">
              <a:lnSpc>
                <a:spcPct val="115000"/>
              </a:lnSpc>
              <a:spcBef>
                <a:spcPts val="1200"/>
              </a:spcBef>
              <a:spcAft>
                <a:spcPts val="0"/>
              </a:spcAft>
              <a:buNone/>
            </a:pPr>
            <a:r>
              <a:t/>
            </a:r>
            <a:endParaRPr sz="1200">
              <a:solidFill>
                <a:srgbClr val="24292E"/>
              </a:solidFill>
            </a:endParaRPr>
          </a:p>
          <a:p>
            <a:pPr indent="0" lvl="0" marL="0" rtl="0" algn="l">
              <a:lnSpc>
                <a:spcPct val="115000"/>
              </a:lnSpc>
              <a:spcBef>
                <a:spcPts val="1200"/>
              </a:spcBef>
              <a:spcAft>
                <a:spcPts val="0"/>
              </a:spcAft>
              <a:buNone/>
            </a:pPr>
            <a:r>
              <a:t/>
            </a:r>
            <a:endParaRPr sz="1200">
              <a:solidFill>
                <a:srgbClr val="24292E"/>
              </a:solidFill>
              <a:highlight>
                <a:srgbClr val="FFFFFF"/>
              </a:highlight>
            </a:endParaRPr>
          </a:p>
          <a:p>
            <a:pPr indent="0" lvl="0" marL="0" rtl="0" algn="l">
              <a:lnSpc>
                <a:spcPct val="115000"/>
              </a:lnSpc>
              <a:spcBef>
                <a:spcPts val="300"/>
              </a:spcBef>
              <a:spcAft>
                <a:spcPts val="0"/>
              </a:spcAft>
              <a:buNone/>
            </a:pPr>
            <a:r>
              <a:t/>
            </a:r>
            <a:endParaRPr sz="1200">
              <a:solidFill>
                <a:srgbClr val="24292E"/>
              </a:solidFill>
            </a:endParaRPr>
          </a:p>
          <a:p>
            <a:pPr indent="0" lvl="0" marL="0" rtl="0" algn="l">
              <a:spcBef>
                <a:spcPts val="120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t/>
            </a:r>
            <a:endParaRPr>
              <a:solidFill>
                <a:srgbClr val="24292E"/>
              </a:solidFill>
              <a:highlight>
                <a:schemeClr val="lt1"/>
              </a:highlight>
              <a:latin typeface="Roboto"/>
              <a:ea typeface="Roboto"/>
              <a:cs typeface="Roboto"/>
              <a:sym typeface="Roboto"/>
            </a:endParaRPr>
          </a:p>
          <a:p>
            <a:pPr indent="0" lvl="0" marL="0" rtl="0" algn="l">
              <a:lnSpc>
                <a:spcPct val="115000"/>
              </a:lnSpc>
              <a:spcBef>
                <a:spcPts val="120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0" rtl="0" algn="l">
              <a:spcBef>
                <a:spcPts val="120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a:solidFill>
                <a:srgbClr val="24292E"/>
              </a:solidFill>
              <a:highlight>
                <a:srgbClr val="FFFFFF"/>
              </a:highlight>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457200" rtl="0" algn="l">
              <a:lnSpc>
                <a:spcPct val="115000"/>
              </a:lnSpc>
              <a:spcBef>
                <a:spcPts val="0"/>
              </a:spcBef>
              <a:spcAft>
                <a:spcPts val="0"/>
              </a:spcAft>
              <a:buNone/>
            </a:pPr>
            <a:r>
              <a:t/>
            </a:r>
            <a:endParaRPr sz="1200">
              <a:solidFill>
                <a:srgbClr val="24292E"/>
              </a:solidFill>
              <a:highlight>
                <a:srgbClr val="FFFFFF"/>
              </a:highlight>
            </a:endParaRPr>
          </a:p>
          <a:p>
            <a:pPr indent="0" lvl="0" marL="0" rtl="0" algn="l">
              <a:lnSpc>
                <a:spcPct val="115000"/>
              </a:lnSpc>
              <a:spcBef>
                <a:spcPts val="1200"/>
              </a:spcBef>
              <a:spcAft>
                <a:spcPts val="0"/>
              </a:spcAft>
              <a:buNone/>
            </a:pPr>
            <a:r>
              <a:t/>
            </a:r>
            <a:endParaRPr sz="1200">
              <a:solidFill>
                <a:srgbClr val="24292E"/>
              </a:solidFill>
              <a:highlight>
                <a:srgbClr val="FFFFFF"/>
              </a:highlight>
            </a:endParaRPr>
          </a:p>
          <a:p>
            <a:pPr indent="0" lvl="0" marL="0" rtl="0" algn="l">
              <a:lnSpc>
                <a:spcPct val="115000"/>
              </a:lnSpc>
              <a:spcBef>
                <a:spcPts val="1200"/>
              </a:spcBef>
              <a:spcAft>
                <a:spcPts val="0"/>
              </a:spcAft>
              <a:buNone/>
            </a:pPr>
            <a:r>
              <a:t/>
            </a:r>
            <a:endParaRPr sz="1200">
              <a:solidFill>
                <a:srgbClr val="24292E"/>
              </a:solidFill>
              <a:highlight>
                <a:srgbClr val="FFFFFF"/>
              </a:highlight>
            </a:endParaRPr>
          </a:p>
          <a:p>
            <a:pPr indent="0" lvl="0" marL="0" rtl="0" algn="l">
              <a:lnSpc>
                <a:spcPct val="115000"/>
              </a:lnSpc>
              <a:spcBef>
                <a:spcPts val="1200"/>
              </a:spcBef>
              <a:spcAft>
                <a:spcPts val="0"/>
              </a:spcAft>
              <a:buClr>
                <a:schemeClr val="dk1"/>
              </a:buClr>
              <a:buSzPts val="1100"/>
              <a:buFont typeface="Arial"/>
              <a:buNone/>
            </a:pPr>
            <a:r>
              <a:t/>
            </a:r>
            <a:endParaRPr b="1" sz="1200">
              <a:solidFill>
                <a:srgbClr val="24292E"/>
              </a:solidFill>
            </a:endParaRPr>
          </a:p>
          <a:p>
            <a:pPr indent="0" lvl="0" marL="0" rtl="0" algn="l">
              <a:spcBef>
                <a:spcPts val="1200"/>
              </a:spcBef>
              <a:spcAft>
                <a:spcPts val="0"/>
              </a:spcAft>
              <a:buNone/>
            </a:pPr>
            <a:r>
              <a:t/>
            </a:r>
            <a:endParaRPr b="1">
              <a:solidFill>
                <a:schemeClr val="dk1"/>
              </a:solidFill>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03" name="Shape 6203"/>
        <p:cNvGrpSpPr/>
        <p:nvPr/>
      </p:nvGrpSpPr>
      <p:grpSpPr>
        <a:xfrm>
          <a:off x="0" y="0"/>
          <a:ext cx="0" cy="0"/>
          <a:chOff x="0" y="0"/>
          <a:chExt cx="0" cy="0"/>
        </a:xfrm>
      </p:grpSpPr>
      <p:sp>
        <p:nvSpPr>
          <p:cNvPr id="6204" name="Google Shape;6204;g20c38ac825d_0_5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05" name="Google Shape;6205;g20c38ac825d_0_5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24292E"/>
                </a:solidFill>
              </a:rPr>
              <a:t>3.3</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09" name="Shape 6209"/>
        <p:cNvGrpSpPr/>
        <p:nvPr/>
      </p:nvGrpSpPr>
      <p:grpSpPr>
        <a:xfrm>
          <a:off x="0" y="0"/>
          <a:ext cx="0" cy="0"/>
          <a:chOff x="0" y="0"/>
          <a:chExt cx="0" cy="0"/>
        </a:xfrm>
      </p:grpSpPr>
      <p:sp>
        <p:nvSpPr>
          <p:cNvPr id="6210" name="Google Shape;6210;g20c38ac825d_0_5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11" name="Google Shape;6211;g20c38ac825d_0_5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4.1</a:t>
            </a:r>
            <a:endParaRPr b="1"/>
          </a:p>
          <a:p>
            <a:pPr indent="0" lvl="0" marL="0" rtl="0" algn="l">
              <a:spcBef>
                <a:spcPts val="0"/>
              </a:spcBef>
              <a:spcAft>
                <a:spcPts val="0"/>
              </a:spcAft>
              <a:buNone/>
            </a:pPr>
            <a:r>
              <a:t/>
            </a:r>
            <a:endParaRPr b="1"/>
          </a:p>
          <a:p>
            <a:pPr indent="0" lvl="0" marL="0" rtl="0" algn="l">
              <a:spcBef>
                <a:spcPts val="0"/>
              </a:spcBef>
              <a:spcAft>
                <a:spcPts val="0"/>
              </a:spcAft>
              <a:buNone/>
            </a:pPr>
            <a:r>
              <a:t/>
            </a:r>
            <a:endParaRPr b="1" sz="1200">
              <a:solidFill>
                <a:srgbClr val="FF0000"/>
              </a:solidFill>
            </a:endParaRPr>
          </a:p>
          <a:p>
            <a:pPr indent="0" lvl="0" marL="0" rtl="0" algn="l">
              <a:spcBef>
                <a:spcPts val="0"/>
              </a:spcBef>
              <a:spcAft>
                <a:spcPts val="0"/>
              </a:spcAft>
              <a:buClr>
                <a:schemeClr val="dk1"/>
              </a:buClr>
              <a:buSzPts val="1100"/>
              <a:buFont typeface="Arial"/>
              <a:buNone/>
            </a:pPr>
            <a:r>
              <a:t/>
            </a:r>
            <a:endParaRPr b="1" sz="1200">
              <a:solidFill>
                <a:srgbClr val="FF0000"/>
              </a:solidFill>
            </a:endParaRPr>
          </a:p>
          <a:p>
            <a:pPr indent="0" lvl="0" marL="0" rtl="0" algn="l">
              <a:lnSpc>
                <a:spcPct val="115000"/>
              </a:lnSpc>
              <a:spcBef>
                <a:spcPts val="300"/>
              </a:spcBef>
              <a:spcAft>
                <a:spcPts val="0"/>
              </a:spcAft>
              <a:buNone/>
            </a:pPr>
            <a:r>
              <a:t/>
            </a:r>
            <a:endParaRPr b="1"/>
          </a:p>
          <a:p>
            <a:pPr indent="0" lvl="0" marL="0" rtl="0" algn="l">
              <a:lnSpc>
                <a:spcPct val="115000"/>
              </a:lnSpc>
              <a:spcBef>
                <a:spcPts val="1200"/>
              </a:spcBef>
              <a:spcAft>
                <a:spcPts val="0"/>
              </a:spcAft>
              <a:buNone/>
            </a:pPr>
            <a:r>
              <a:t/>
            </a:r>
            <a:endParaRPr sz="1200">
              <a:solidFill>
                <a:srgbClr val="24292E"/>
              </a:solidFill>
            </a:endParaRPr>
          </a:p>
          <a:p>
            <a:pPr indent="0" lvl="0" marL="0" rtl="0" algn="l">
              <a:spcBef>
                <a:spcPts val="1200"/>
              </a:spcBef>
              <a:spcAft>
                <a:spcPts val="0"/>
              </a:spcAft>
              <a:buNone/>
            </a:pPr>
            <a:r>
              <a:t/>
            </a:r>
            <a:endParaRPr b="1"/>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15" name="Shape 6215"/>
        <p:cNvGrpSpPr/>
        <p:nvPr/>
      </p:nvGrpSpPr>
      <p:grpSpPr>
        <a:xfrm>
          <a:off x="0" y="0"/>
          <a:ext cx="0" cy="0"/>
          <a:chOff x="0" y="0"/>
          <a:chExt cx="0" cy="0"/>
        </a:xfrm>
      </p:grpSpPr>
      <p:sp>
        <p:nvSpPr>
          <p:cNvPr id="6216" name="Google Shape;6216;g20c38ac825d_0_5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17" name="Google Shape;6217;g20c38ac825d_0_5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a:solidFill>
                <a:schemeClr val="dk1"/>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53" name="Shape 5953"/>
        <p:cNvGrpSpPr/>
        <p:nvPr/>
      </p:nvGrpSpPr>
      <p:grpSpPr>
        <a:xfrm>
          <a:off x="0" y="0"/>
          <a:ext cx="0" cy="0"/>
          <a:chOff x="0" y="0"/>
          <a:chExt cx="0" cy="0"/>
        </a:xfrm>
      </p:grpSpPr>
      <p:sp>
        <p:nvSpPr>
          <p:cNvPr id="5954" name="Google Shape;5954;g20c38ac825d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55" name="Google Shape;5955;g20c38ac825d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1.1 - temp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26" name="Shape 6226"/>
        <p:cNvGrpSpPr/>
        <p:nvPr/>
      </p:nvGrpSpPr>
      <p:grpSpPr>
        <a:xfrm>
          <a:off x="0" y="0"/>
          <a:ext cx="0" cy="0"/>
          <a:chOff x="0" y="0"/>
          <a:chExt cx="0" cy="0"/>
        </a:xfrm>
      </p:grpSpPr>
      <p:sp>
        <p:nvSpPr>
          <p:cNvPr id="6227" name="Google Shape;6227;g20c38ac825d_0_7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28" name="Google Shape;6228;g20c38ac825d_0_7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rgbClr val="24292E"/>
                </a:solidFill>
              </a:rPr>
              <a:t>2.1</a:t>
            </a:r>
            <a:endParaRPr b="1">
              <a:solidFill>
                <a:srgbClr val="24292E"/>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457200" rtl="0" algn="l">
              <a:lnSpc>
                <a:spcPct val="115000"/>
              </a:lnSpc>
              <a:spcBef>
                <a:spcPts val="300"/>
              </a:spcBef>
              <a:spcAft>
                <a:spcPts val="0"/>
              </a:spcAft>
              <a:buNone/>
            </a:pPr>
            <a:r>
              <a:t/>
            </a:r>
            <a:endParaRPr sz="1200">
              <a:solidFill>
                <a:srgbClr val="24292E"/>
              </a:solidFill>
            </a:endParaRPr>
          </a:p>
          <a:p>
            <a:pPr indent="0" lvl="0" marL="0" rtl="0" algn="l">
              <a:lnSpc>
                <a:spcPct val="115000"/>
              </a:lnSpc>
              <a:spcBef>
                <a:spcPts val="1200"/>
              </a:spcBef>
              <a:spcAft>
                <a:spcPts val="0"/>
              </a:spcAft>
              <a:buNone/>
            </a:pPr>
            <a:r>
              <a:t/>
            </a:r>
            <a:endParaRPr sz="1200">
              <a:solidFill>
                <a:srgbClr val="24292E"/>
              </a:solidFill>
            </a:endParaRPr>
          </a:p>
          <a:p>
            <a:pPr indent="0" lvl="0" marL="0" rtl="0" algn="l">
              <a:lnSpc>
                <a:spcPct val="115000"/>
              </a:lnSpc>
              <a:spcBef>
                <a:spcPts val="1200"/>
              </a:spcBef>
              <a:spcAft>
                <a:spcPts val="0"/>
              </a:spcAft>
              <a:buNone/>
            </a:pPr>
            <a:r>
              <a:t/>
            </a:r>
            <a:endParaRPr sz="1200">
              <a:solidFill>
                <a:srgbClr val="24292E"/>
              </a:solidFill>
              <a:highlight>
                <a:srgbClr val="FFFFFF"/>
              </a:highlight>
            </a:endParaRPr>
          </a:p>
          <a:p>
            <a:pPr indent="0" lvl="0" marL="0" rtl="0" algn="l">
              <a:lnSpc>
                <a:spcPct val="115000"/>
              </a:lnSpc>
              <a:spcBef>
                <a:spcPts val="300"/>
              </a:spcBef>
              <a:spcAft>
                <a:spcPts val="0"/>
              </a:spcAft>
              <a:buNone/>
            </a:pPr>
            <a:r>
              <a:t/>
            </a:r>
            <a:endParaRPr sz="1200">
              <a:solidFill>
                <a:srgbClr val="24292E"/>
              </a:solidFill>
            </a:endParaRPr>
          </a:p>
          <a:p>
            <a:pPr indent="0" lvl="0" marL="0" rtl="0" algn="l">
              <a:spcBef>
                <a:spcPts val="120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t/>
            </a:r>
            <a:endParaRPr>
              <a:solidFill>
                <a:srgbClr val="24292E"/>
              </a:solidFill>
              <a:highlight>
                <a:schemeClr val="lt1"/>
              </a:highlight>
              <a:latin typeface="Roboto"/>
              <a:ea typeface="Roboto"/>
              <a:cs typeface="Roboto"/>
              <a:sym typeface="Roboto"/>
            </a:endParaRPr>
          </a:p>
          <a:p>
            <a:pPr indent="0" lvl="0" marL="0" rtl="0" algn="l">
              <a:lnSpc>
                <a:spcPct val="115000"/>
              </a:lnSpc>
              <a:spcBef>
                <a:spcPts val="120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0" rtl="0" algn="l">
              <a:spcBef>
                <a:spcPts val="120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a:solidFill>
                <a:srgbClr val="24292E"/>
              </a:solidFill>
              <a:highlight>
                <a:srgbClr val="FFFFFF"/>
              </a:highlight>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457200" rtl="0" algn="l">
              <a:lnSpc>
                <a:spcPct val="115000"/>
              </a:lnSpc>
              <a:spcBef>
                <a:spcPts val="0"/>
              </a:spcBef>
              <a:spcAft>
                <a:spcPts val="0"/>
              </a:spcAft>
              <a:buNone/>
            </a:pPr>
            <a:r>
              <a:t/>
            </a:r>
            <a:endParaRPr sz="1200">
              <a:solidFill>
                <a:srgbClr val="24292E"/>
              </a:solidFill>
              <a:highlight>
                <a:srgbClr val="FFFFFF"/>
              </a:highlight>
            </a:endParaRPr>
          </a:p>
          <a:p>
            <a:pPr indent="0" lvl="0" marL="0" rtl="0" algn="l">
              <a:lnSpc>
                <a:spcPct val="115000"/>
              </a:lnSpc>
              <a:spcBef>
                <a:spcPts val="1200"/>
              </a:spcBef>
              <a:spcAft>
                <a:spcPts val="0"/>
              </a:spcAft>
              <a:buNone/>
            </a:pPr>
            <a:r>
              <a:t/>
            </a:r>
            <a:endParaRPr sz="1200">
              <a:solidFill>
                <a:srgbClr val="24292E"/>
              </a:solidFill>
              <a:highlight>
                <a:srgbClr val="FFFFFF"/>
              </a:highlight>
            </a:endParaRPr>
          </a:p>
          <a:p>
            <a:pPr indent="0" lvl="0" marL="0" rtl="0" algn="l">
              <a:lnSpc>
                <a:spcPct val="115000"/>
              </a:lnSpc>
              <a:spcBef>
                <a:spcPts val="1200"/>
              </a:spcBef>
              <a:spcAft>
                <a:spcPts val="0"/>
              </a:spcAft>
              <a:buNone/>
            </a:pPr>
            <a:r>
              <a:t/>
            </a:r>
            <a:endParaRPr sz="1200">
              <a:solidFill>
                <a:srgbClr val="24292E"/>
              </a:solidFill>
              <a:highlight>
                <a:srgbClr val="FFFFFF"/>
              </a:highlight>
            </a:endParaRPr>
          </a:p>
          <a:p>
            <a:pPr indent="0" lvl="0" marL="0" rtl="0" algn="l">
              <a:lnSpc>
                <a:spcPct val="115000"/>
              </a:lnSpc>
              <a:spcBef>
                <a:spcPts val="1200"/>
              </a:spcBef>
              <a:spcAft>
                <a:spcPts val="0"/>
              </a:spcAft>
              <a:buClr>
                <a:schemeClr val="dk1"/>
              </a:buClr>
              <a:buSzPts val="1100"/>
              <a:buFont typeface="Arial"/>
              <a:buNone/>
            </a:pPr>
            <a:r>
              <a:t/>
            </a:r>
            <a:endParaRPr b="1" sz="1200">
              <a:solidFill>
                <a:srgbClr val="24292E"/>
              </a:solidFill>
            </a:endParaRPr>
          </a:p>
          <a:p>
            <a:pPr indent="0" lvl="0" marL="0" rtl="0" algn="l">
              <a:spcBef>
                <a:spcPts val="1200"/>
              </a:spcBef>
              <a:spcAft>
                <a:spcPts val="0"/>
              </a:spcAft>
              <a:buNone/>
            </a:pPr>
            <a:r>
              <a:t/>
            </a:r>
            <a:endParaRPr b="1">
              <a:solidFill>
                <a:schemeClr val="dk1"/>
              </a:solidFill>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36" name="Shape 6236"/>
        <p:cNvGrpSpPr/>
        <p:nvPr/>
      </p:nvGrpSpPr>
      <p:grpSpPr>
        <a:xfrm>
          <a:off x="0" y="0"/>
          <a:ext cx="0" cy="0"/>
          <a:chOff x="0" y="0"/>
          <a:chExt cx="0" cy="0"/>
        </a:xfrm>
      </p:grpSpPr>
      <p:sp>
        <p:nvSpPr>
          <p:cNvPr id="6237" name="Google Shape;6237;g20c38ac825d_0_7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38" name="Google Shape;6238;g20c38ac825d_0_7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a:solidFill>
                <a:schemeClr val="dk1"/>
              </a:solidFill>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44" name="Shape 6244"/>
        <p:cNvGrpSpPr/>
        <p:nvPr/>
      </p:nvGrpSpPr>
      <p:grpSpPr>
        <a:xfrm>
          <a:off x="0" y="0"/>
          <a:ext cx="0" cy="0"/>
          <a:chOff x="0" y="0"/>
          <a:chExt cx="0" cy="0"/>
        </a:xfrm>
      </p:grpSpPr>
      <p:sp>
        <p:nvSpPr>
          <p:cNvPr id="6245" name="Google Shape;6245;g20c38ac825d_0_7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46" name="Google Shape;6246;g20c38ac825d_0_7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50" name="Shape 6250"/>
        <p:cNvGrpSpPr/>
        <p:nvPr/>
      </p:nvGrpSpPr>
      <p:grpSpPr>
        <a:xfrm>
          <a:off x="0" y="0"/>
          <a:ext cx="0" cy="0"/>
          <a:chOff x="0" y="0"/>
          <a:chExt cx="0" cy="0"/>
        </a:xfrm>
      </p:grpSpPr>
      <p:sp>
        <p:nvSpPr>
          <p:cNvPr id="6251" name="Google Shape;6251;g20c38ac825d_0_7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52" name="Google Shape;6252;g20c38ac825d_0_7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3.2</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rPr b="1" lang="en">
                <a:solidFill>
                  <a:srgbClr val="FF0000"/>
                </a:solidFill>
              </a:rPr>
              <a:t> </a:t>
            </a:r>
            <a:endParaRPr b="1">
              <a:solidFill>
                <a:srgbClr val="FF0000"/>
              </a:solidFill>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58" name="Shape 6258"/>
        <p:cNvGrpSpPr/>
        <p:nvPr/>
      </p:nvGrpSpPr>
      <p:grpSpPr>
        <a:xfrm>
          <a:off x="0" y="0"/>
          <a:ext cx="0" cy="0"/>
          <a:chOff x="0" y="0"/>
          <a:chExt cx="0" cy="0"/>
        </a:xfrm>
      </p:grpSpPr>
      <p:sp>
        <p:nvSpPr>
          <p:cNvPr id="6259" name="Google Shape;6259;g20c38ac825d_0_7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60" name="Google Shape;6260;g20c38ac825d_0_7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rgbClr val="24292E"/>
                </a:solidFill>
              </a:rPr>
              <a:t>3.2</a:t>
            </a:r>
            <a:endParaRPr b="1">
              <a:solidFill>
                <a:srgbClr val="24292E"/>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457200" rtl="0" algn="l">
              <a:lnSpc>
                <a:spcPct val="115000"/>
              </a:lnSpc>
              <a:spcBef>
                <a:spcPts val="300"/>
              </a:spcBef>
              <a:spcAft>
                <a:spcPts val="0"/>
              </a:spcAft>
              <a:buNone/>
            </a:pPr>
            <a:r>
              <a:t/>
            </a:r>
            <a:endParaRPr sz="1200">
              <a:solidFill>
                <a:srgbClr val="24292E"/>
              </a:solidFill>
            </a:endParaRPr>
          </a:p>
          <a:p>
            <a:pPr indent="0" lvl="0" marL="0" rtl="0" algn="l">
              <a:lnSpc>
                <a:spcPct val="115000"/>
              </a:lnSpc>
              <a:spcBef>
                <a:spcPts val="1200"/>
              </a:spcBef>
              <a:spcAft>
                <a:spcPts val="0"/>
              </a:spcAft>
              <a:buNone/>
            </a:pPr>
            <a:r>
              <a:t/>
            </a:r>
            <a:endParaRPr sz="1200">
              <a:solidFill>
                <a:srgbClr val="24292E"/>
              </a:solidFill>
            </a:endParaRPr>
          </a:p>
          <a:p>
            <a:pPr indent="0" lvl="0" marL="0" rtl="0" algn="l">
              <a:lnSpc>
                <a:spcPct val="115000"/>
              </a:lnSpc>
              <a:spcBef>
                <a:spcPts val="1200"/>
              </a:spcBef>
              <a:spcAft>
                <a:spcPts val="0"/>
              </a:spcAft>
              <a:buNone/>
            </a:pPr>
            <a:r>
              <a:t/>
            </a:r>
            <a:endParaRPr sz="1200">
              <a:solidFill>
                <a:srgbClr val="24292E"/>
              </a:solidFill>
              <a:highlight>
                <a:srgbClr val="FFFFFF"/>
              </a:highlight>
            </a:endParaRPr>
          </a:p>
          <a:p>
            <a:pPr indent="0" lvl="0" marL="0" rtl="0" algn="l">
              <a:lnSpc>
                <a:spcPct val="115000"/>
              </a:lnSpc>
              <a:spcBef>
                <a:spcPts val="300"/>
              </a:spcBef>
              <a:spcAft>
                <a:spcPts val="0"/>
              </a:spcAft>
              <a:buNone/>
            </a:pPr>
            <a:r>
              <a:t/>
            </a:r>
            <a:endParaRPr sz="1200">
              <a:solidFill>
                <a:srgbClr val="24292E"/>
              </a:solidFill>
            </a:endParaRPr>
          </a:p>
          <a:p>
            <a:pPr indent="0" lvl="0" marL="0" rtl="0" algn="l">
              <a:spcBef>
                <a:spcPts val="120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t/>
            </a:r>
            <a:endParaRPr>
              <a:solidFill>
                <a:srgbClr val="24292E"/>
              </a:solidFill>
              <a:highlight>
                <a:schemeClr val="lt1"/>
              </a:highlight>
              <a:latin typeface="Roboto"/>
              <a:ea typeface="Roboto"/>
              <a:cs typeface="Roboto"/>
              <a:sym typeface="Roboto"/>
            </a:endParaRPr>
          </a:p>
          <a:p>
            <a:pPr indent="0" lvl="0" marL="0" rtl="0" algn="l">
              <a:lnSpc>
                <a:spcPct val="115000"/>
              </a:lnSpc>
              <a:spcBef>
                <a:spcPts val="120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0" rtl="0" algn="l">
              <a:spcBef>
                <a:spcPts val="120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a:solidFill>
                <a:srgbClr val="24292E"/>
              </a:solidFill>
              <a:highlight>
                <a:srgbClr val="FFFFFF"/>
              </a:highlight>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457200" rtl="0" algn="l">
              <a:lnSpc>
                <a:spcPct val="115000"/>
              </a:lnSpc>
              <a:spcBef>
                <a:spcPts val="0"/>
              </a:spcBef>
              <a:spcAft>
                <a:spcPts val="0"/>
              </a:spcAft>
              <a:buNone/>
            </a:pPr>
            <a:r>
              <a:t/>
            </a:r>
            <a:endParaRPr sz="1200">
              <a:solidFill>
                <a:srgbClr val="24292E"/>
              </a:solidFill>
              <a:highlight>
                <a:srgbClr val="FFFFFF"/>
              </a:highlight>
            </a:endParaRPr>
          </a:p>
          <a:p>
            <a:pPr indent="0" lvl="0" marL="0" rtl="0" algn="l">
              <a:lnSpc>
                <a:spcPct val="115000"/>
              </a:lnSpc>
              <a:spcBef>
                <a:spcPts val="1200"/>
              </a:spcBef>
              <a:spcAft>
                <a:spcPts val="0"/>
              </a:spcAft>
              <a:buNone/>
            </a:pPr>
            <a:r>
              <a:t/>
            </a:r>
            <a:endParaRPr sz="1200">
              <a:solidFill>
                <a:srgbClr val="24292E"/>
              </a:solidFill>
              <a:highlight>
                <a:srgbClr val="FFFFFF"/>
              </a:highlight>
            </a:endParaRPr>
          </a:p>
          <a:p>
            <a:pPr indent="0" lvl="0" marL="0" rtl="0" algn="l">
              <a:lnSpc>
                <a:spcPct val="115000"/>
              </a:lnSpc>
              <a:spcBef>
                <a:spcPts val="1200"/>
              </a:spcBef>
              <a:spcAft>
                <a:spcPts val="0"/>
              </a:spcAft>
              <a:buNone/>
            </a:pPr>
            <a:r>
              <a:t/>
            </a:r>
            <a:endParaRPr sz="1200">
              <a:solidFill>
                <a:srgbClr val="24292E"/>
              </a:solidFill>
              <a:highlight>
                <a:srgbClr val="FFFFFF"/>
              </a:highlight>
            </a:endParaRPr>
          </a:p>
          <a:p>
            <a:pPr indent="0" lvl="0" marL="0" rtl="0" algn="l">
              <a:lnSpc>
                <a:spcPct val="115000"/>
              </a:lnSpc>
              <a:spcBef>
                <a:spcPts val="1200"/>
              </a:spcBef>
              <a:spcAft>
                <a:spcPts val="0"/>
              </a:spcAft>
              <a:buClr>
                <a:schemeClr val="dk1"/>
              </a:buClr>
              <a:buSzPts val="1100"/>
              <a:buFont typeface="Arial"/>
              <a:buNone/>
            </a:pPr>
            <a:r>
              <a:t/>
            </a:r>
            <a:endParaRPr b="1" sz="1200">
              <a:solidFill>
                <a:srgbClr val="24292E"/>
              </a:solidFill>
            </a:endParaRPr>
          </a:p>
          <a:p>
            <a:pPr indent="0" lvl="0" marL="0" rtl="0" algn="l">
              <a:spcBef>
                <a:spcPts val="1200"/>
              </a:spcBef>
              <a:spcAft>
                <a:spcPts val="0"/>
              </a:spcAft>
              <a:buNone/>
            </a:pPr>
            <a:r>
              <a:t/>
            </a:r>
            <a:endParaRPr b="1">
              <a:solidFill>
                <a:schemeClr val="dk1"/>
              </a:solidFill>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72" name="Shape 6272"/>
        <p:cNvGrpSpPr/>
        <p:nvPr/>
      </p:nvGrpSpPr>
      <p:grpSpPr>
        <a:xfrm>
          <a:off x="0" y="0"/>
          <a:ext cx="0" cy="0"/>
          <a:chOff x="0" y="0"/>
          <a:chExt cx="0" cy="0"/>
        </a:xfrm>
      </p:grpSpPr>
      <p:sp>
        <p:nvSpPr>
          <p:cNvPr id="6273" name="Google Shape;6273;g20c38ac825d_0_8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74" name="Google Shape;6274;g20c38ac825d_0_8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24292E"/>
                </a:solidFill>
              </a:rPr>
              <a:t>3.3</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78" name="Shape 6278"/>
        <p:cNvGrpSpPr/>
        <p:nvPr/>
      </p:nvGrpSpPr>
      <p:grpSpPr>
        <a:xfrm>
          <a:off x="0" y="0"/>
          <a:ext cx="0" cy="0"/>
          <a:chOff x="0" y="0"/>
          <a:chExt cx="0" cy="0"/>
        </a:xfrm>
      </p:grpSpPr>
      <p:sp>
        <p:nvSpPr>
          <p:cNvPr id="6279" name="Google Shape;6279;g1b6351f6f5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80" name="Google Shape;6280;g1b6351f6f5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59" name="Shape 5959"/>
        <p:cNvGrpSpPr/>
        <p:nvPr/>
      </p:nvGrpSpPr>
      <p:grpSpPr>
        <a:xfrm>
          <a:off x="0" y="0"/>
          <a:ext cx="0" cy="0"/>
          <a:chOff x="0" y="0"/>
          <a:chExt cx="0" cy="0"/>
        </a:xfrm>
      </p:grpSpPr>
      <p:sp>
        <p:nvSpPr>
          <p:cNvPr id="5960" name="Google Shape;5960;gc69d1e7c39_0_8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61" name="Google Shape;5961;gc69d1e7c39_0_8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Point out the gallery of projects that Tableau users have created.</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https://public.tableau.com/en-us/s/gallery</a:t>
            </a:r>
            <a:endParaRPr b="1">
              <a:solidFill>
                <a:schemeClr val="dk1"/>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66" name="Shape 5966"/>
        <p:cNvGrpSpPr/>
        <p:nvPr/>
      </p:nvGrpSpPr>
      <p:grpSpPr>
        <a:xfrm>
          <a:off x="0" y="0"/>
          <a:ext cx="0" cy="0"/>
          <a:chOff x="0" y="0"/>
          <a:chExt cx="0" cy="0"/>
        </a:xfrm>
      </p:grpSpPr>
      <p:sp>
        <p:nvSpPr>
          <p:cNvPr id="5967" name="Google Shape;5967;g20c38ac825d_0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68" name="Google Shape;5968;g20c38ac825d_0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rgbClr val="24292E"/>
                </a:solidFill>
              </a:rPr>
              <a:t>2.1</a:t>
            </a:r>
            <a:endParaRPr b="1">
              <a:solidFill>
                <a:srgbClr val="24292E"/>
              </a:solidFill>
            </a:endParaRPr>
          </a:p>
          <a:p>
            <a:pPr indent="0" lvl="0" marL="0" rtl="0" algn="l">
              <a:spcBef>
                <a:spcPts val="0"/>
              </a:spcBef>
              <a:spcAft>
                <a:spcPts val="0"/>
              </a:spcAft>
              <a:buClr>
                <a:schemeClr val="dk1"/>
              </a:buClr>
              <a:buSzPts val="1100"/>
              <a:buFont typeface="Arial"/>
              <a:buNone/>
            </a:pPr>
            <a:r>
              <a:t/>
            </a:r>
            <a:endParaRPr b="1">
              <a:solidFill>
                <a:srgbClr val="24292E"/>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457200" rtl="0" algn="l">
              <a:lnSpc>
                <a:spcPct val="115000"/>
              </a:lnSpc>
              <a:spcBef>
                <a:spcPts val="300"/>
              </a:spcBef>
              <a:spcAft>
                <a:spcPts val="0"/>
              </a:spcAft>
              <a:buNone/>
            </a:pPr>
            <a:r>
              <a:t/>
            </a:r>
            <a:endParaRPr sz="1200">
              <a:solidFill>
                <a:srgbClr val="24292E"/>
              </a:solidFill>
            </a:endParaRPr>
          </a:p>
          <a:p>
            <a:pPr indent="0" lvl="0" marL="0" rtl="0" algn="l">
              <a:lnSpc>
                <a:spcPct val="115000"/>
              </a:lnSpc>
              <a:spcBef>
                <a:spcPts val="1200"/>
              </a:spcBef>
              <a:spcAft>
                <a:spcPts val="0"/>
              </a:spcAft>
              <a:buNone/>
            </a:pPr>
            <a:r>
              <a:t/>
            </a:r>
            <a:endParaRPr sz="1200">
              <a:solidFill>
                <a:srgbClr val="24292E"/>
              </a:solidFill>
            </a:endParaRPr>
          </a:p>
          <a:p>
            <a:pPr indent="0" lvl="0" marL="0" rtl="0" algn="l">
              <a:lnSpc>
                <a:spcPct val="115000"/>
              </a:lnSpc>
              <a:spcBef>
                <a:spcPts val="1200"/>
              </a:spcBef>
              <a:spcAft>
                <a:spcPts val="0"/>
              </a:spcAft>
              <a:buNone/>
            </a:pPr>
            <a:r>
              <a:t/>
            </a:r>
            <a:endParaRPr sz="1200">
              <a:solidFill>
                <a:srgbClr val="24292E"/>
              </a:solidFill>
              <a:highlight>
                <a:srgbClr val="FFFFFF"/>
              </a:highlight>
            </a:endParaRPr>
          </a:p>
          <a:p>
            <a:pPr indent="0" lvl="0" marL="0" rtl="0" algn="l">
              <a:lnSpc>
                <a:spcPct val="115000"/>
              </a:lnSpc>
              <a:spcBef>
                <a:spcPts val="300"/>
              </a:spcBef>
              <a:spcAft>
                <a:spcPts val="0"/>
              </a:spcAft>
              <a:buNone/>
            </a:pPr>
            <a:r>
              <a:t/>
            </a:r>
            <a:endParaRPr sz="1200">
              <a:solidFill>
                <a:srgbClr val="24292E"/>
              </a:solidFill>
            </a:endParaRPr>
          </a:p>
          <a:p>
            <a:pPr indent="0" lvl="0" marL="0" rtl="0" algn="l">
              <a:spcBef>
                <a:spcPts val="120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t/>
            </a:r>
            <a:endParaRPr>
              <a:solidFill>
                <a:srgbClr val="24292E"/>
              </a:solidFill>
              <a:highlight>
                <a:schemeClr val="lt1"/>
              </a:highlight>
              <a:latin typeface="Roboto"/>
              <a:ea typeface="Roboto"/>
              <a:cs typeface="Roboto"/>
              <a:sym typeface="Roboto"/>
            </a:endParaRPr>
          </a:p>
          <a:p>
            <a:pPr indent="0" lvl="0" marL="0" rtl="0" algn="l">
              <a:lnSpc>
                <a:spcPct val="115000"/>
              </a:lnSpc>
              <a:spcBef>
                <a:spcPts val="120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0" rtl="0" algn="l">
              <a:spcBef>
                <a:spcPts val="120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a:solidFill>
                <a:srgbClr val="24292E"/>
              </a:solidFill>
              <a:highlight>
                <a:srgbClr val="FFFFFF"/>
              </a:highlight>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457200" rtl="0" algn="l">
              <a:lnSpc>
                <a:spcPct val="115000"/>
              </a:lnSpc>
              <a:spcBef>
                <a:spcPts val="0"/>
              </a:spcBef>
              <a:spcAft>
                <a:spcPts val="0"/>
              </a:spcAft>
              <a:buNone/>
            </a:pPr>
            <a:r>
              <a:t/>
            </a:r>
            <a:endParaRPr sz="1200">
              <a:solidFill>
                <a:srgbClr val="24292E"/>
              </a:solidFill>
              <a:highlight>
                <a:srgbClr val="FFFFFF"/>
              </a:highlight>
            </a:endParaRPr>
          </a:p>
          <a:p>
            <a:pPr indent="0" lvl="0" marL="0" rtl="0" algn="l">
              <a:lnSpc>
                <a:spcPct val="115000"/>
              </a:lnSpc>
              <a:spcBef>
                <a:spcPts val="1200"/>
              </a:spcBef>
              <a:spcAft>
                <a:spcPts val="0"/>
              </a:spcAft>
              <a:buNone/>
            </a:pPr>
            <a:r>
              <a:t/>
            </a:r>
            <a:endParaRPr sz="1200">
              <a:solidFill>
                <a:srgbClr val="24292E"/>
              </a:solidFill>
              <a:highlight>
                <a:srgbClr val="FFFFFF"/>
              </a:highlight>
            </a:endParaRPr>
          </a:p>
          <a:p>
            <a:pPr indent="0" lvl="0" marL="0" rtl="0" algn="l">
              <a:lnSpc>
                <a:spcPct val="115000"/>
              </a:lnSpc>
              <a:spcBef>
                <a:spcPts val="1200"/>
              </a:spcBef>
              <a:spcAft>
                <a:spcPts val="0"/>
              </a:spcAft>
              <a:buNone/>
            </a:pPr>
            <a:r>
              <a:t/>
            </a:r>
            <a:endParaRPr sz="1200">
              <a:solidFill>
                <a:srgbClr val="24292E"/>
              </a:solidFill>
              <a:highlight>
                <a:srgbClr val="FFFFFF"/>
              </a:highlight>
            </a:endParaRPr>
          </a:p>
          <a:p>
            <a:pPr indent="0" lvl="0" marL="0" rtl="0" algn="l">
              <a:lnSpc>
                <a:spcPct val="115000"/>
              </a:lnSpc>
              <a:spcBef>
                <a:spcPts val="1200"/>
              </a:spcBef>
              <a:spcAft>
                <a:spcPts val="0"/>
              </a:spcAft>
              <a:buClr>
                <a:schemeClr val="dk1"/>
              </a:buClr>
              <a:buSzPts val="1100"/>
              <a:buFont typeface="Arial"/>
              <a:buNone/>
            </a:pPr>
            <a:r>
              <a:t/>
            </a:r>
            <a:endParaRPr b="1" sz="1200">
              <a:solidFill>
                <a:srgbClr val="24292E"/>
              </a:solidFill>
            </a:endParaRPr>
          </a:p>
          <a:p>
            <a:pPr indent="0" lvl="0" marL="0" rtl="0" algn="l">
              <a:spcBef>
                <a:spcPts val="1200"/>
              </a:spcBef>
              <a:spcAft>
                <a:spcPts val="0"/>
              </a:spcAft>
              <a:buNone/>
            </a:pPr>
            <a:r>
              <a:t/>
            </a:r>
            <a:endParaRPr b="1">
              <a:solidFill>
                <a:schemeClr val="dk1"/>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74" name="Shape 5974"/>
        <p:cNvGrpSpPr/>
        <p:nvPr/>
      </p:nvGrpSpPr>
      <p:grpSpPr>
        <a:xfrm>
          <a:off x="0" y="0"/>
          <a:ext cx="0" cy="0"/>
          <a:chOff x="0" y="0"/>
          <a:chExt cx="0" cy="0"/>
        </a:xfrm>
      </p:grpSpPr>
      <p:sp>
        <p:nvSpPr>
          <p:cNvPr id="5975" name="Google Shape;5975;gc69d1e7c39_0_110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76" name="Google Shape;5976;gc69d1e7c39_0_110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1.2</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rPr b="1" lang="en">
                <a:solidFill>
                  <a:srgbClr val="FF0000"/>
                </a:solidFill>
              </a:rPr>
              <a:t> </a:t>
            </a:r>
            <a:endParaRPr b="1">
              <a:solidFill>
                <a:srgbClr val="FF0000"/>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82" name="Shape 5982"/>
        <p:cNvGrpSpPr/>
        <p:nvPr/>
      </p:nvGrpSpPr>
      <p:grpSpPr>
        <a:xfrm>
          <a:off x="0" y="0"/>
          <a:ext cx="0" cy="0"/>
          <a:chOff x="0" y="0"/>
          <a:chExt cx="0" cy="0"/>
        </a:xfrm>
      </p:grpSpPr>
      <p:sp>
        <p:nvSpPr>
          <p:cNvPr id="5983" name="Google Shape;5983;gc69d1e7c39_0_126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84" name="Google Shape;5984;gc69d1e7c39_0_126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2</a:t>
            </a:r>
            <a:r>
              <a:rPr b="1" lang="en"/>
              <a:t>.1</a:t>
            </a:r>
            <a:endParaRPr b="1"/>
          </a:p>
          <a:p>
            <a:pPr indent="0" lvl="0" marL="0" rtl="0" algn="l">
              <a:spcBef>
                <a:spcPts val="0"/>
              </a:spcBef>
              <a:spcAft>
                <a:spcPts val="0"/>
              </a:spcAft>
              <a:buNone/>
            </a:pPr>
            <a:r>
              <a:t/>
            </a:r>
            <a:endParaRPr b="1"/>
          </a:p>
          <a:p>
            <a:pPr indent="0" lvl="0" marL="0" rtl="0" algn="l">
              <a:spcBef>
                <a:spcPts val="0"/>
              </a:spcBef>
              <a:spcAft>
                <a:spcPts val="0"/>
              </a:spcAft>
              <a:buNone/>
            </a:pPr>
            <a:r>
              <a:t/>
            </a:r>
            <a:endParaRPr b="1" sz="1200">
              <a:solidFill>
                <a:srgbClr val="FF0000"/>
              </a:solidFill>
            </a:endParaRPr>
          </a:p>
          <a:p>
            <a:pPr indent="0" lvl="0" marL="0" rtl="0" algn="l">
              <a:spcBef>
                <a:spcPts val="0"/>
              </a:spcBef>
              <a:spcAft>
                <a:spcPts val="0"/>
              </a:spcAft>
              <a:buClr>
                <a:schemeClr val="dk1"/>
              </a:buClr>
              <a:buSzPts val="1100"/>
              <a:buFont typeface="Arial"/>
              <a:buNone/>
            </a:pPr>
            <a:r>
              <a:t/>
            </a:r>
            <a:endParaRPr b="1" sz="1200">
              <a:solidFill>
                <a:srgbClr val="FF0000"/>
              </a:solidFill>
            </a:endParaRPr>
          </a:p>
          <a:p>
            <a:pPr indent="0" lvl="0" marL="0" rtl="0" algn="l">
              <a:lnSpc>
                <a:spcPct val="115000"/>
              </a:lnSpc>
              <a:spcBef>
                <a:spcPts val="300"/>
              </a:spcBef>
              <a:spcAft>
                <a:spcPts val="0"/>
              </a:spcAft>
              <a:buNone/>
            </a:pPr>
            <a:r>
              <a:t/>
            </a:r>
            <a:endParaRPr b="1"/>
          </a:p>
          <a:p>
            <a:pPr indent="0" lvl="0" marL="0" rtl="0" algn="l">
              <a:lnSpc>
                <a:spcPct val="115000"/>
              </a:lnSpc>
              <a:spcBef>
                <a:spcPts val="1200"/>
              </a:spcBef>
              <a:spcAft>
                <a:spcPts val="0"/>
              </a:spcAft>
              <a:buNone/>
            </a:pPr>
            <a:r>
              <a:t/>
            </a:r>
            <a:endParaRPr sz="1200">
              <a:solidFill>
                <a:srgbClr val="24292E"/>
              </a:solidFill>
            </a:endParaRPr>
          </a:p>
          <a:p>
            <a:pPr indent="0" lvl="0" marL="0" rtl="0" algn="l">
              <a:spcBef>
                <a:spcPts val="1200"/>
              </a:spcBef>
              <a:spcAft>
                <a:spcPts val="0"/>
              </a:spcAft>
              <a:buNone/>
            </a:pPr>
            <a:r>
              <a:t/>
            </a:r>
            <a:endParaRPr b="1"/>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88" name="Shape 5988"/>
        <p:cNvGrpSpPr/>
        <p:nvPr/>
      </p:nvGrpSpPr>
      <p:grpSpPr>
        <a:xfrm>
          <a:off x="0" y="0"/>
          <a:ext cx="0" cy="0"/>
          <a:chOff x="0" y="0"/>
          <a:chExt cx="0" cy="0"/>
        </a:xfrm>
      </p:grpSpPr>
      <p:sp>
        <p:nvSpPr>
          <p:cNvPr id="5989" name="Google Shape;5989;gc6c127308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90" name="Google Shape;5990;gc6c127308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rgbClr val="24292E"/>
                </a:solidFill>
              </a:rPr>
              <a:t>2.1</a:t>
            </a:r>
            <a:endParaRPr b="1">
              <a:solidFill>
                <a:srgbClr val="24292E"/>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457200" rtl="0" algn="l">
              <a:lnSpc>
                <a:spcPct val="115000"/>
              </a:lnSpc>
              <a:spcBef>
                <a:spcPts val="300"/>
              </a:spcBef>
              <a:spcAft>
                <a:spcPts val="0"/>
              </a:spcAft>
              <a:buNone/>
            </a:pPr>
            <a:r>
              <a:t/>
            </a:r>
            <a:endParaRPr sz="1200">
              <a:solidFill>
                <a:srgbClr val="24292E"/>
              </a:solidFill>
            </a:endParaRPr>
          </a:p>
          <a:p>
            <a:pPr indent="0" lvl="0" marL="0" rtl="0" algn="l">
              <a:lnSpc>
                <a:spcPct val="115000"/>
              </a:lnSpc>
              <a:spcBef>
                <a:spcPts val="1200"/>
              </a:spcBef>
              <a:spcAft>
                <a:spcPts val="0"/>
              </a:spcAft>
              <a:buNone/>
            </a:pPr>
            <a:r>
              <a:t/>
            </a:r>
            <a:endParaRPr sz="1200">
              <a:solidFill>
                <a:srgbClr val="24292E"/>
              </a:solidFill>
            </a:endParaRPr>
          </a:p>
          <a:p>
            <a:pPr indent="0" lvl="0" marL="0" rtl="0" algn="l">
              <a:lnSpc>
                <a:spcPct val="115000"/>
              </a:lnSpc>
              <a:spcBef>
                <a:spcPts val="1200"/>
              </a:spcBef>
              <a:spcAft>
                <a:spcPts val="0"/>
              </a:spcAft>
              <a:buNone/>
            </a:pPr>
            <a:r>
              <a:t/>
            </a:r>
            <a:endParaRPr sz="1200">
              <a:solidFill>
                <a:srgbClr val="24292E"/>
              </a:solidFill>
              <a:highlight>
                <a:srgbClr val="FFFFFF"/>
              </a:highlight>
            </a:endParaRPr>
          </a:p>
          <a:p>
            <a:pPr indent="0" lvl="0" marL="0" rtl="0" algn="l">
              <a:lnSpc>
                <a:spcPct val="115000"/>
              </a:lnSpc>
              <a:spcBef>
                <a:spcPts val="300"/>
              </a:spcBef>
              <a:spcAft>
                <a:spcPts val="0"/>
              </a:spcAft>
              <a:buNone/>
            </a:pPr>
            <a:r>
              <a:t/>
            </a:r>
            <a:endParaRPr sz="1200">
              <a:solidFill>
                <a:srgbClr val="24292E"/>
              </a:solidFill>
            </a:endParaRPr>
          </a:p>
          <a:p>
            <a:pPr indent="0" lvl="0" marL="0" rtl="0" algn="l">
              <a:spcBef>
                <a:spcPts val="120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t/>
            </a:r>
            <a:endParaRPr>
              <a:solidFill>
                <a:srgbClr val="24292E"/>
              </a:solidFill>
              <a:highlight>
                <a:schemeClr val="lt1"/>
              </a:highlight>
              <a:latin typeface="Roboto"/>
              <a:ea typeface="Roboto"/>
              <a:cs typeface="Roboto"/>
              <a:sym typeface="Roboto"/>
            </a:endParaRPr>
          </a:p>
          <a:p>
            <a:pPr indent="0" lvl="0" marL="0" rtl="0" algn="l">
              <a:lnSpc>
                <a:spcPct val="115000"/>
              </a:lnSpc>
              <a:spcBef>
                <a:spcPts val="120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0" rtl="0" algn="l">
              <a:spcBef>
                <a:spcPts val="120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a:solidFill>
                <a:srgbClr val="24292E"/>
              </a:solidFill>
              <a:highlight>
                <a:srgbClr val="FFFFFF"/>
              </a:highlight>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457200" rtl="0" algn="l">
              <a:lnSpc>
                <a:spcPct val="115000"/>
              </a:lnSpc>
              <a:spcBef>
                <a:spcPts val="0"/>
              </a:spcBef>
              <a:spcAft>
                <a:spcPts val="0"/>
              </a:spcAft>
              <a:buNone/>
            </a:pPr>
            <a:r>
              <a:t/>
            </a:r>
            <a:endParaRPr sz="1200">
              <a:solidFill>
                <a:srgbClr val="24292E"/>
              </a:solidFill>
              <a:highlight>
                <a:srgbClr val="FFFFFF"/>
              </a:highlight>
            </a:endParaRPr>
          </a:p>
          <a:p>
            <a:pPr indent="0" lvl="0" marL="0" rtl="0" algn="l">
              <a:lnSpc>
                <a:spcPct val="115000"/>
              </a:lnSpc>
              <a:spcBef>
                <a:spcPts val="1200"/>
              </a:spcBef>
              <a:spcAft>
                <a:spcPts val="0"/>
              </a:spcAft>
              <a:buNone/>
            </a:pPr>
            <a:r>
              <a:t/>
            </a:r>
            <a:endParaRPr sz="1200">
              <a:solidFill>
                <a:srgbClr val="24292E"/>
              </a:solidFill>
              <a:highlight>
                <a:srgbClr val="FFFFFF"/>
              </a:highlight>
            </a:endParaRPr>
          </a:p>
          <a:p>
            <a:pPr indent="0" lvl="0" marL="0" rtl="0" algn="l">
              <a:lnSpc>
                <a:spcPct val="115000"/>
              </a:lnSpc>
              <a:spcBef>
                <a:spcPts val="1200"/>
              </a:spcBef>
              <a:spcAft>
                <a:spcPts val="0"/>
              </a:spcAft>
              <a:buNone/>
            </a:pPr>
            <a:r>
              <a:t/>
            </a:r>
            <a:endParaRPr sz="1200">
              <a:solidFill>
                <a:srgbClr val="24292E"/>
              </a:solidFill>
              <a:highlight>
                <a:srgbClr val="FFFFFF"/>
              </a:highlight>
            </a:endParaRPr>
          </a:p>
          <a:p>
            <a:pPr indent="0" lvl="0" marL="0" rtl="0" algn="l">
              <a:lnSpc>
                <a:spcPct val="115000"/>
              </a:lnSpc>
              <a:spcBef>
                <a:spcPts val="1200"/>
              </a:spcBef>
              <a:spcAft>
                <a:spcPts val="0"/>
              </a:spcAft>
              <a:buClr>
                <a:schemeClr val="dk1"/>
              </a:buClr>
              <a:buSzPts val="1100"/>
              <a:buFont typeface="Arial"/>
              <a:buNone/>
            </a:pPr>
            <a:r>
              <a:t/>
            </a:r>
            <a:endParaRPr b="1" sz="1200">
              <a:solidFill>
                <a:srgbClr val="24292E"/>
              </a:solidFill>
            </a:endParaRPr>
          </a:p>
          <a:p>
            <a:pPr indent="0" lvl="0" marL="0" rtl="0" algn="l">
              <a:spcBef>
                <a:spcPts val="1200"/>
              </a:spcBef>
              <a:spcAft>
                <a:spcPts val="0"/>
              </a:spcAft>
              <a:buNone/>
            </a:pPr>
            <a:r>
              <a:t/>
            </a:r>
            <a:endParaRPr b="1">
              <a:solidFill>
                <a:schemeClr val="dk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8.png"/><Relationship Id="rId3" Type="http://schemas.openxmlformats.org/officeDocument/2006/relationships/image" Target="../media/image24.png"/><Relationship Id="rId4" Type="http://schemas.openxmlformats.org/officeDocument/2006/relationships/image" Target="../media/image142.png"/></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0.png"/><Relationship Id="rId3" Type="http://schemas.openxmlformats.org/officeDocument/2006/relationships/image" Target="../media/image151.png"/><Relationship Id="rId4" Type="http://schemas.openxmlformats.org/officeDocument/2006/relationships/image" Target="../media/image154.png"/></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0.png"/><Relationship Id="rId3" Type="http://schemas.openxmlformats.org/officeDocument/2006/relationships/image" Target="../media/image167.png"/><Relationship Id="rId4" Type="http://schemas.openxmlformats.org/officeDocument/2006/relationships/image" Target="../media/image158.png"/></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0.png"/><Relationship Id="rId3" Type="http://schemas.openxmlformats.org/officeDocument/2006/relationships/image" Target="../media/image160.png"/><Relationship Id="rId4" Type="http://schemas.openxmlformats.org/officeDocument/2006/relationships/image" Target="../media/image166.png"/></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0.png"/><Relationship Id="rId3" Type="http://schemas.openxmlformats.org/officeDocument/2006/relationships/image" Target="../media/image161.png"/><Relationship Id="rId4" Type="http://schemas.openxmlformats.org/officeDocument/2006/relationships/image" Target="../media/image159.png"/></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8.png"/></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8.png"/><Relationship Id="rId3" Type="http://schemas.openxmlformats.org/officeDocument/2006/relationships/image" Target="../media/image24.png"/><Relationship Id="rId4" Type="http://schemas.openxmlformats.org/officeDocument/2006/relationships/image" Target="../media/image165.png"/></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4.png"/><Relationship Id="rId3" Type="http://schemas.openxmlformats.org/officeDocument/2006/relationships/image" Target="../media/image168.png"/></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6.png"/><Relationship Id="rId3" Type="http://schemas.openxmlformats.org/officeDocument/2006/relationships/image" Target="../media/image156.png"/></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14.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1.png"/><Relationship Id="rId3" Type="http://schemas.openxmlformats.org/officeDocument/2006/relationships/image" Target="../media/image6.png"/><Relationship Id="rId4" Type="http://schemas.openxmlformats.org/officeDocument/2006/relationships/image" Target="../media/image36.png"/></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1.png"/><Relationship Id="rId3" Type="http://schemas.openxmlformats.org/officeDocument/2006/relationships/image" Target="../media/image6.png"/><Relationship Id="rId4" Type="http://schemas.openxmlformats.org/officeDocument/2006/relationships/image" Target="../media/image71.png"/></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1.png"/><Relationship Id="rId3" Type="http://schemas.openxmlformats.org/officeDocument/2006/relationships/image" Target="../media/image6.png"/><Relationship Id="rId4" Type="http://schemas.openxmlformats.org/officeDocument/2006/relationships/image" Target="../media/image109.png"/></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1.png"/><Relationship Id="rId3" Type="http://schemas.openxmlformats.org/officeDocument/2006/relationships/image" Target="../media/image6.png"/><Relationship Id="rId4" Type="http://schemas.openxmlformats.org/officeDocument/2006/relationships/image" Target="../media/image32.png"/></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1.png"/><Relationship Id="rId3" Type="http://schemas.openxmlformats.org/officeDocument/2006/relationships/image" Target="../media/image6.png"/><Relationship Id="rId4" Type="http://schemas.openxmlformats.org/officeDocument/2006/relationships/image" Target="../media/image170.png"/></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1.png"/><Relationship Id="rId3" Type="http://schemas.openxmlformats.org/officeDocument/2006/relationships/image" Target="../media/image6.png"/><Relationship Id="rId4" Type="http://schemas.openxmlformats.org/officeDocument/2006/relationships/image" Target="../media/image22.png"/></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png"/></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8.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 Id="rId3" Type="http://schemas.openxmlformats.org/officeDocument/2006/relationships/image" Target="../media/image6.png"/><Relationship Id="rId4" Type="http://schemas.openxmlformats.org/officeDocument/2006/relationships/image" Target="../media/image32.png"/></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75.png"/></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8.png"/><Relationship Id="rId3" Type="http://schemas.openxmlformats.org/officeDocument/2006/relationships/image" Target="../media/image115.png"/></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8.png"/><Relationship Id="rId3" Type="http://schemas.openxmlformats.org/officeDocument/2006/relationships/image" Target="../media/image120.png"/></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8.png"/><Relationship Id="rId3" Type="http://schemas.openxmlformats.org/officeDocument/2006/relationships/image" Target="../media/image24.png"/><Relationship Id="rId4" Type="http://schemas.openxmlformats.org/officeDocument/2006/relationships/image" Target="../media/image27.png"/></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7.png"/></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8.png"/><Relationship Id="rId3" Type="http://schemas.openxmlformats.org/officeDocument/2006/relationships/image" Target="../media/image24.png"/><Relationship Id="rId4" Type="http://schemas.openxmlformats.org/officeDocument/2006/relationships/image" Target="../media/image103.png"/></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3.png"/></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8.png"/><Relationship Id="rId3" Type="http://schemas.openxmlformats.org/officeDocument/2006/relationships/image" Target="../media/image44.png"/><Relationship Id="rId4" Type="http://schemas.openxmlformats.org/officeDocument/2006/relationships/image" Target="../media/image24.png"/></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20.png"/><Relationship Id="rId4" Type="http://schemas.openxmlformats.org/officeDocument/2006/relationships/image" Target="../media/image6.png"/><Relationship Id="rId5" Type="http://schemas.openxmlformats.org/officeDocument/2006/relationships/image" Target="../media/image5.png"/></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0.png"/></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png"/></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 Id="rId3" Type="http://schemas.openxmlformats.org/officeDocument/2006/relationships/image" Target="../media/image1.png"/></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8.png"/></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2.png"/></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 Id="rId3" Type="http://schemas.openxmlformats.org/officeDocument/2006/relationships/image" Target="../media/image1.png"/></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8.png"/></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2.png"/></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 Id="rId3" Type="http://schemas.openxmlformats.org/officeDocument/2006/relationships/image" Target="../media/image1.png"/></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8.png"/></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2.png"/></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 Id="rId3" Type="http://schemas.openxmlformats.org/officeDocument/2006/relationships/image" Target="../media/image1.png"/></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8.png"/></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2.png"/></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 Id="rId3" Type="http://schemas.openxmlformats.org/officeDocument/2006/relationships/image" Target="../media/image1.png"/></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8.png"/></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91.png"/><Relationship Id="rId3" Type="http://schemas.openxmlformats.org/officeDocument/2006/relationships/image" Target="../media/image280.png"/></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8.png"/><Relationship Id="rId3" Type="http://schemas.openxmlformats.org/officeDocument/2006/relationships/image" Target="../media/image274.png"/></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94.png"/></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96.pn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53.pn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40.png"/></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47.png"/></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38.png"/></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72.png"/><Relationship Id="rId3" Type="http://schemas.openxmlformats.org/officeDocument/2006/relationships/image" Target="../media/image269.png"/><Relationship Id="rId4" Type="http://schemas.openxmlformats.org/officeDocument/2006/relationships/image" Target="../media/image275.png"/><Relationship Id="rId5" Type="http://schemas.openxmlformats.org/officeDocument/2006/relationships/image" Target="../media/image276.png"/></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96.png"/><Relationship Id="rId3" Type="http://schemas.openxmlformats.org/officeDocument/2006/relationships/image" Target="../media/image287.png"/></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10.png"/></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9.png"/></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8.png"/></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1.png"/><Relationship Id="rId3" Type="http://schemas.openxmlformats.org/officeDocument/2006/relationships/image" Target="../media/image6.png"/><Relationship Id="rId4" Type="http://schemas.openxmlformats.org/officeDocument/2006/relationships/image" Target="../media/image36.png"/></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1.png"/><Relationship Id="rId3" Type="http://schemas.openxmlformats.org/officeDocument/2006/relationships/image" Target="../media/image6.png"/><Relationship Id="rId4" Type="http://schemas.openxmlformats.org/officeDocument/2006/relationships/image" Target="../media/image109.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12.png"/></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1.png"/><Relationship Id="rId3" Type="http://schemas.openxmlformats.org/officeDocument/2006/relationships/image" Target="../media/image6.png"/><Relationship Id="rId4" Type="http://schemas.openxmlformats.org/officeDocument/2006/relationships/image" Target="../media/image32.png"/></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1.png"/><Relationship Id="rId3" Type="http://schemas.openxmlformats.org/officeDocument/2006/relationships/image" Target="../media/image6.png"/><Relationship Id="rId4" Type="http://schemas.openxmlformats.org/officeDocument/2006/relationships/image" Target="../media/image71.png"/></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1.png"/><Relationship Id="rId3" Type="http://schemas.openxmlformats.org/officeDocument/2006/relationships/image" Target="../media/image6.png"/><Relationship Id="rId4" Type="http://schemas.openxmlformats.org/officeDocument/2006/relationships/image" Target="../media/image16.png"/></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1.png"/><Relationship Id="rId3" Type="http://schemas.openxmlformats.org/officeDocument/2006/relationships/image" Target="../media/image6.png"/><Relationship Id="rId4" Type="http://schemas.openxmlformats.org/officeDocument/2006/relationships/image" Target="../media/image22.png"/></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5.png"/><Relationship Id="rId3" Type="http://schemas.openxmlformats.org/officeDocument/2006/relationships/image" Target="../media/image23.png"/><Relationship Id="rId4" Type="http://schemas.openxmlformats.org/officeDocument/2006/relationships/image" Target="../media/image6.png"/></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8.png"/><Relationship Id="rId3" Type="http://schemas.openxmlformats.org/officeDocument/2006/relationships/image" Target="../media/image120.pn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8.png"/><Relationship Id="rId3" Type="http://schemas.openxmlformats.org/officeDocument/2006/relationships/image" Target="../media/image115.png"/></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2.png"/></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8.png"/><Relationship Id="rId3" Type="http://schemas.openxmlformats.org/officeDocument/2006/relationships/image" Target="../media/image24.png"/><Relationship Id="rId4" Type="http://schemas.openxmlformats.org/officeDocument/2006/relationships/image" Target="../media/image27.png"/></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7.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14.png"/></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8.png"/><Relationship Id="rId3" Type="http://schemas.openxmlformats.org/officeDocument/2006/relationships/image" Target="../media/image24.png"/><Relationship Id="rId4" Type="http://schemas.openxmlformats.org/officeDocument/2006/relationships/image" Target="../media/image103.png"/></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03.png"/></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8.png"/><Relationship Id="rId3" Type="http://schemas.openxmlformats.org/officeDocument/2006/relationships/image" Target="../media/image44.png"/><Relationship Id="rId4" Type="http://schemas.openxmlformats.org/officeDocument/2006/relationships/image" Target="../media/image24.png"/></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4.png"/></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 Id="rId3" Type="http://schemas.openxmlformats.org/officeDocument/2006/relationships/image" Target="../media/image1.png"/></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8.png"/></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2.png"/></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 Id="rId3" Type="http://schemas.openxmlformats.org/officeDocument/2006/relationships/image" Target="../media/image1.png"/></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 Id="rId3" Type="http://schemas.openxmlformats.org/officeDocument/2006/relationships/image" Target="../media/image6.png"/><Relationship Id="rId4" Type="http://schemas.openxmlformats.org/officeDocument/2006/relationships/image" Target="../media/image36.png"/></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8.pn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2.png"/></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8.png"/></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8.png"/></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2.png"/></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8.png"/></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2.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 Id="rId3" Type="http://schemas.openxmlformats.org/officeDocument/2006/relationships/image" Target="../media/image6.png"/><Relationship Id="rId4" Type="http://schemas.openxmlformats.org/officeDocument/2006/relationships/image" Target="../media/image71.png"/></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0.png"/></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48.png"/></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91.png"/><Relationship Id="rId3" Type="http://schemas.openxmlformats.org/officeDocument/2006/relationships/image" Target="../media/image280.png"/></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8.png"/><Relationship Id="rId3" Type="http://schemas.openxmlformats.org/officeDocument/2006/relationships/image" Target="../media/image274.png"/></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53.png"/></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40.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 Id="rId3" Type="http://schemas.openxmlformats.org/officeDocument/2006/relationships/image" Target="../media/image6.png"/><Relationship Id="rId4" Type="http://schemas.openxmlformats.org/officeDocument/2006/relationships/image" Target="../media/image109.png"/></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47.png"/></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0.png"/><Relationship Id="rId3" Type="http://schemas.openxmlformats.org/officeDocument/2006/relationships/image" Target="../media/image125.png"/></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1.png"/><Relationship Id="rId3" Type="http://schemas.openxmlformats.org/officeDocument/2006/relationships/image" Target="../media/image6.png"/><Relationship Id="rId4" Type="http://schemas.openxmlformats.org/officeDocument/2006/relationships/image" Target="../media/image36.png"/></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1.png"/><Relationship Id="rId3" Type="http://schemas.openxmlformats.org/officeDocument/2006/relationships/image" Target="../media/image6.png"/><Relationship Id="rId4" Type="http://schemas.openxmlformats.org/officeDocument/2006/relationships/image" Target="../media/image71.png"/></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1.png"/><Relationship Id="rId3" Type="http://schemas.openxmlformats.org/officeDocument/2006/relationships/image" Target="../media/image6.png"/><Relationship Id="rId4" Type="http://schemas.openxmlformats.org/officeDocument/2006/relationships/image" Target="../media/image109.png"/></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1.png"/><Relationship Id="rId3" Type="http://schemas.openxmlformats.org/officeDocument/2006/relationships/image" Target="../media/image6.png"/><Relationship Id="rId4" Type="http://schemas.openxmlformats.org/officeDocument/2006/relationships/image" Target="../media/image32.png"/></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1.png"/><Relationship Id="rId3" Type="http://schemas.openxmlformats.org/officeDocument/2006/relationships/image" Target="../media/image6.png"/><Relationship Id="rId4" Type="http://schemas.openxmlformats.org/officeDocument/2006/relationships/image" Target="../media/image16.png"/></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1.png"/><Relationship Id="rId3" Type="http://schemas.openxmlformats.org/officeDocument/2006/relationships/image" Target="../media/image6.png"/><Relationship Id="rId4" Type="http://schemas.openxmlformats.org/officeDocument/2006/relationships/image" Target="../media/image22.png"/></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5.png"/><Relationship Id="rId3" Type="http://schemas.openxmlformats.org/officeDocument/2006/relationships/image" Target="../media/image23.png"/><Relationship Id="rId4" Type="http://schemas.openxmlformats.org/officeDocument/2006/relationships/image" Target="../media/image6.png"/></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9.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 Id="rId3" Type="http://schemas.openxmlformats.org/officeDocument/2006/relationships/image" Target="../media/image6.png"/><Relationship Id="rId4" Type="http://schemas.openxmlformats.org/officeDocument/2006/relationships/image" Target="../media/image32.png"/></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8.png"/></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8.png"/><Relationship Id="rId3" Type="http://schemas.openxmlformats.org/officeDocument/2006/relationships/image" Target="../media/image115.png"/></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8.png"/><Relationship Id="rId3" Type="http://schemas.openxmlformats.org/officeDocument/2006/relationships/image" Target="../media/image120.png"/></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8.png"/><Relationship Id="rId3" Type="http://schemas.openxmlformats.org/officeDocument/2006/relationships/image" Target="../media/image24.png"/><Relationship Id="rId4" Type="http://schemas.openxmlformats.org/officeDocument/2006/relationships/image" Target="../media/image27.png"/></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7.png"/></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8.png"/><Relationship Id="rId3" Type="http://schemas.openxmlformats.org/officeDocument/2006/relationships/image" Target="../media/image24.png"/><Relationship Id="rId4" Type="http://schemas.openxmlformats.org/officeDocument/2006/relationships/image" Target="../media/image103.png"/></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03.png"/></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8.png"/><Relationship Id="rId3" Type="http://schemas.openxmlformats.org/officeDocument/2006/relationships/image" Target="../media/image44.png"/><Relationship Id="rId4" Type="http://schemas.openxmlformats.org/officeDocument/2006/relationships/image" Target="../media/image24.png"/></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4.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 Id="rId3" Type="http://schemas.openxmlformats.org/officeDocument/2006/relationships/image" Target="../media/image6.png"/><Relationship Id="rId4" Type="http://schemas.openxmlformats.org/officeDocument/2006/relationships/image" Target="../media/image16.png"/></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0.png"/></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png"/><Relationship Id="rId3" Type="http://schemas.openxmlformats.org/officeDocument/2006/relationships/image" Target="../media/image1.png"/></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png"/></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8.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 Id="rId3" Type="http://schemas.openxmlformats.org/officeDocument/2006/relationships/image" Target="../media/image6.png"/><Relationship Id="rId4" Type="http://schemas.openxmlformats.org/officeDocument/2006/relationships/image" Target="../media/image22.png"/></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2.png"/></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png"/><Relationship Id="rId3" Type="http://schemas.openxmlformats.org/officeDocument/2006/relationships/image" Target="../media/image1.png"/></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png"/></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8.png"/></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2.png"/></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png"/><Relationship Id="rId3" Type="http://schemas.openxmlformats.org/officeDocument/2006/relationships/image" Target="../media/image1.png"/></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png"/></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8.png"/></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2.png"/></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png"/><Relationship Id="rId3" Type="http://schemas.openxmlformats.org/officeDocument/2006/relationships/image" Target="../media/image1.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5.png"/><Relationship Id="rId3" Type="http://schemas.openxmlformats.org/officeDocument/2006/relationships/image" Target="../media/image23.png"/><Relationship Id="rId4" Type="http://schemas.openxmlformats.org/officeDocument/2006/relationships/image" Target="../media/image6.png"/></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png"/></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8.png"/></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2.png"/></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png"/></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8.png"/></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2.png"/></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9.png"/><Relationship Id="rId3" Type="http://schemas.openxmlformats.org/officeDocument/2006/relationships/image" Target="../media/image122.png"/></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8.png"/><Relationship Id="rId3" Type="http://schemas.openxmlformats.org/officeDocument/2006/relationships/image" Target="../media/image119.png"/></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48.png"/></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53.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40.png"/></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47.png"/></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38.png"/></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8.png"/><Relationship Id="rId3" Type="http://schemas.openxmlformats.org/officeDocument/2006/relationships/image" Target="../media/image135.png"/></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0.png"/><Relationship Id="rId3" Type="http://schemas.openxmlformats.org/officeDocument/2006/relationships/image" Target="../media/image125.png"/></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8.png"/><Relationship Id="rId3" Type="http://schemas.openxmlformats.org/officeDocument/2006/relationships/image" Target="../media/image124.png"/></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8.png"/><Relationship Id="rId3" Type="http://schemas.openxmlformats.org/officeDocument/2006/relationships/image" Target="../media/image24.png"/></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8.png"/><Relationship Id="rId3" Type="http://schemas.openxmlformats.org/officeDocument/2006/relationships/image" Target="../media/image24.png"/><Relationship Id="rId4" Type="http://schemas.openxmlformats.org/officeDocument/2006/relationships/image" Target="../media/image27.png"/><Relationship Id="rId5" Type="http://schemas.openxmlformats.org/officeDocument/2006/relationships/image" Target="../media/image124.png"/></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8.png"/><Relationship Id="rId3" Type="http://schemas.openxmlformats.org/officeDocument/2006/relationships/image" Target="../media/image24.png"/><Relationship Id="rId4" Type="http://schemas.openxmlformats.org/officeDocument/2006/relationships/image" Target="../media/image103.png"/><Relationship Id="rId5" Type="http://schemas.openxmlformats.org/officeDocument/2006/relationships/image" Target="../media/image124.png"/></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8.png"/><Relationship Id="rId3" Type="http://schemas.openxmlformats.org/officeDocument/2006/relationships/image" Target="../media/image44.png"/><Relationship Id="rId4" Type="http://schemas.openxmlformats.org/officeDocument/2006/relationships/image" Target="../media/image24.png"/><Relationship Id="rId5" Type="http://schemas.openxmlformats.org/officeDocument/2006/relationships/image" Target="../media/image124.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8.png"/></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21.png"/><Relationship Id="rId3" Type="http://schemas.openxmlformats.org/officeDocument/2006/relationships/image" Target="../media/image155.png"/></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21.png"/><Relationship Id="rId3" Type="http://schemas.openxmlformats.org/officeDocument/2006/relationships/image" Target="../media/image155.png"/></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26.png"/><Relationship Id="rId3" Type="http://schemas.openxmlformats.org/officeDocument/2006/relationships/image" Target="../media/image155.png"/></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26.png"/><Relationship Id="rId3" Type="http://schemas.openxmlformats.org/officeDocument/2006/relationships/image" Target="../media/image155.png"/></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26.png"/><Relationship Id="rId3" Type="http://schemas.openxmlformats.org/officeDocument/2006/relationships/image" Target="../media/image155.png"/></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26.png"/><Relationship Id="rId3" Type="http://schemas.openxmlformats.org/officeDocument/2006/relationships/image" Target="../media/image155.png"/></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21.png"/><Relationship Id="rId3" Type="http://schemas.openxmlformats.org/officeDocument/2006/relationships/image" Target="../media/image132.png"/><Relationship Id="rId4" Type="http://schemas.openxmlformats.org/officeDocument/2006/relationships/image" Target="../media/image136.png"/><Relationship Id="rId5" Type="http://schemas.openxmlformats.org/officeDocument/2006/relationships/image" Target="../media/image133.png"/></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37.png"/></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26.png"/><Relationship Id="rId3" Type="http://schemas.openxmlformats.org/officeDocument/2006/relationships/image" Target="../media/image146.png"/><Relationship Id="rId4" Type="http://schemas.openxmlformats.org/officeDocument/2006/relationships/image" Target="../media/image139.png"/></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8.png"/><Relationship Id="rId3" Type="http://schemas.openxmlformats.org/officeDocument/2006/relationships/image" Target="../media/image15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8.png"/><Relationship Id="rId3" Type="http://schemas.openxmlformats.org/officeDocument/2006/relationships/image" Target="../media/image24.png"/><Relationship Id="rId4" Type="http://schemas.openxmlformats.org/officeDocument/2006/relationships/image" Target="../media/image152.png"/></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8.png"/><Relationship Id="rId3" Type="http://schemas.openxmlformats.org/officeDocument/2006/relationships/image" Target="../media/image24.png"/><Relationship Id="rId4" Type="http://schemas.openxmlformats.org/officeDocument/2006/relationships/image" Target="../media/image143.png"/></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8.png"/><Relationship Id="rId3" Type="http://schemas.openxmlformats.org/officeDocument/2006/relationships/image" Target="../media/image24.png"/><Relationship Id="rId4" Type="http://schemas.openxmlformats.org/officeDocument/2006/relationships/image" Target="../media/image145.png"/></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0.png"/><Relationship Id="rId3" Type="http://schemas.openxmlformats.org/officeDocument/2006/relationships/image" Target="../media/image141.png"/><Relationship Id="rId4" Type="http://schemas.openxmlformats.org/officeDocument/2006/relationships/image" Target="../media/image162.png"/></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8.png"/><Relationship Id="rId3" Type="http://schemas.openxmlformats.org/officeDocument/2006/relationships/image" Target="../media/image24.png"/><Relationship Id="rId4" Type="http://schemas.openxmlformats.org/officeDocument/2006/relationships/image" Target="../media/image142.png"/></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8.png"/><Relationship Id="rId3" Type="http://schemas.openxmlformats.org/officeDocument/2006/relationships/image" Target="../media/image24.png"/><Relationship Id="rId4" Type="http://schemas.openxmlformats.org/officeDocument/2006/relationships/image" Target="../media/image144.png"/></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8.png"/><Relationship Id="rId3" Type="http://schemas.openxmlformats.org/officeDocument/2006/relationships/image" Target="../media/image150.png"/></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57.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8.png"/><Relationship Id="rId3" Type="http://schemas.openxmlformats.org/officeDocument/2006/relationships/image" Target="../media/image115.png"/></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71.png"/></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8.png"/><Relationship Id="rId3" Type="http://schemas.openxmlformats.org/officeDocument/2006/relationships/image" Target="../media/image24.png"/><Relationship Id="rId4" Type="http://schemas.openxmlformats.org/officeDocument/2006/relationships/image" Target="../media/image142.png"/></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0.png"/><Relationship Id="rId3" Type="http://schemas.openxmlformats.org/officeDocument/2006/relationships/image" Target="../media/image151.png"/><Relationship Id="rId4" Type="http://schemas.openxmlformats.org/officeDocument/2006/relationships/image" Target="../media/image154.png"/></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0.png"/><Relationship Id="rId3" Type="http://schemas.openxmlformats.org/officeDocument/2006/relationships/image" Target="../media/image167.png"/><Relationship Id="rId4" Type="http://schemas.openxmlformats.org/officeDocument/2006/relationships/image" Target="../media/image158.png"/></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0.png"/><Relationship Id="rId3" Type="http://schemas.openxmlformats.org/officeDocument/2006/relationships/image" Target="../media/image160.png"/><Relationship Id="rId4" Type="http://schemas.openxmlformats.org/officeDocument/2006/relationships/image" Target="../media/image166.png"/></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0.png"/><Relationship Id="rId3" Type="http://schemas.openxmlformats.org/officeDocument/2006/relationships/image" Target="../media/image161.png"/><Relationship Id="rId4" Type="http://schemas.openxmlformats.org/officeDocument/2006/relationships/image" Target="../media/image159.png"/></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78.png"/></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8.png"/><Relationship Id="rId3" Type="http://schemas.openxmlformats.org/officeDocument/2006/relationships/image" Target="../media/image24.png"/><Relationship Id="rId4" Type="http://schemas.openxmlformats.org/officeDocument/2006/relationships/image" Target="../media/image165.png"/></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4.png"/><Relationship Id="rId3" Type="http://schemas.openxmlformats.org/officeDocument/2006/relationships/image" Target="../media/image168.png"/></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96.png"/><Relationship Id="rId3" Type="http://schemas.openxmlformats.org/officeDocument/2006/relationships/image" Target="../media/image156.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8.png"/><Relationship Id="rId3" Type="http://schemas.openxmlformats.org/officeDocument/2006/relationships/image" Target="../media/image120.png"/></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9.png"/><Relationship Id="rId3" Type="http://schemas.openxmlformats.org/officeDocument/2006/relationships/image" Target="../media/image14.png"/></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png"/></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1.png"/><Relationship Id="rId3" Type="http://schemas.openxmlformats.org/officeDocument/2006/relationships/image" Target="../media/image6.png"/><Relationship Id="rId4" Type="http://schemas.openxmlformats.org/officeDocument/2006/relationships/image" Target="../media/image36.png"/></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1.png"/><Relationship Id="rId3" Type="http://schemas.openxmlformats.org/officeDocument/2006/relationships/image" Target="../media/image6.png"/><Relationship Id="rId4" Type="http://schemas.openxmlformats.org/officeDocument/2006/relationships/image" Target="../media/image71.png"/></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1.png"/><Relationship Id="rId3" Type="http://schemas.openxmlformats.org/officeDocument/2006/relationships/image" Target="../media/image6.png"/><Relationship Id="rId4" Type="http://schemas.openxmlformats.org/officeDocument/2006/relationships/image" Target="../media/image109.png"/></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1.png"/><Relationship Id="rId3" Type="http://schemas.openxmlformats.org/officeDocument/2006/relationships/image" Target="../media/image6.png"/><Relationship Id="rId4" Type="http://schemas.openxmlformats.org/officeDocument/2006/relationships/image" Target="../media/image32.png"/></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1.png"/><Relationship Id="rId3" Type="http://schemas.openxmlformats.org/officeDocument/2006/relationships/image" Target="../media/image6.png"/><Relationship Id="rId4" Type="http://schemas.openxmlformats.org/officeDocument/2006/relationships/image" Target="../media/image170.png"/></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1.png"/><Relationship Id="rId3" Type="http://schemas.openxmlformats.org/officeDocument/2006/relationships/image" Target="../media/image6.png"/><Relationship Id="rId4" Type="http://schemas.openxmlformats.org/officeDocument/2006/relationships/image" Target="../media/image22.png"/></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9.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8.png"/><Relationship Id="rId3" Type="http://schemas.openxmlformats.org/officeDocument/2006/relationships/image" Target="../media/image24.png"/><Relationship Id="rId4" Type="http://schemas.openxmlformats.org/officeDocument/2006/relationships/image" Target="../media/image27.png"/></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8.png"/></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75.png"/></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8.png"/><Relationship Id="rId3" Type="http://schemas.openxmlformats.org/officeDocument/2006/relationships/image" Target="../media/image115.png"/></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58.png"/><Relationship Id="rId3" Type="http://schemas.openxmlformats.org/officeDocument/2006/relationships/image" Target="../media/image120.png"/></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58.png"/><Relationship Id="rId3" Type="http://schemas.openxmlformats.org/officeDocument/2006/relationships/image" Target="../media/image24.png"/><Relationship Id="rId4" Type="http://schemas.openxmlformats.org/officeDocument/2006/relationships/image" Target="../media/image27.png"/></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7.png"/></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58.png"/><Relationship Id="rId3" Type="http://schemas.openxmlformats.org/officeDocument/2006/relationships/image" Target="../media/image24.png"/><Relationship Id="rId4" Type="http://schemas.openxmlformats.org/officeDocument/2006/relationships/image" Target="../media/image103.png"/></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03.png"/></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58.png"/><Relationship Id="rId3" Type="http://schemas.openxmlformats.org/officeDocument/2006/relationships/image" Target="../media/image44.png"/><Relationship Id="rId4" Type="http://schemas.openxmlformats.org/officeDocument/2006/relationships/image" Target="../media/image24.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7.png"/></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44.png"/></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0.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8.png"/><Relationship Id="rId3" Type="http://schemas.openxmlformats.org/officeDocument/2006/relationships/image" Target="../media/image24.png"/><Relationship Id="rId4" Type="http://schemas.openxmlformats.org/officeDocument/2006/relationships/image" Target="../media/image103.png"/></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4.png"/><Relationship Id="rId3" Type="http://schemas.openxmlformats.org/officeDocument/2006/relationships/image" Target="../media/image1.png"/></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4.png"/></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8.png"/></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42.png"/></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4.png"/><Relationship Id="rId3" Type="http://schemas.openxmlformats.org/officeDocument/2006/relationships/image" Target="../media/image1.png"/></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4.png"/></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8.png"/></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42.png"/></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4.png"/><Relationship Id="rId3" Type="http://schemas.openxmlformats.org/officeDocument/2006/relationships/image" Target="../media/image1.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3.png"/></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4.png"/></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8.png"/></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42.png"/></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4.png"/><Relationship Id="rId3" Type="http://schemas.openxmlformats.org/officeDocument/2006/relationships/image" Target="../media/image1.png"/></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4.png"/></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8.png"/></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42.png"/></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4.png"/><Relationship Id="rId3" Type="http://schemas.openxmlformats.org/officeDocument/2006/relationships/image" Target="../media/image1.png"/></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4.png"/></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8.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8.png"/><Relationship Id="rId3" Type="http://schemas.openxmlformats.org/officeDocument/2006/relationships/image" Target="../media/image44.png"/><Relationship Id="rId4" Type="http://schemas.openxmlformats.org/officeDocument/2006/relationships/image" Target="../media/image24.png"/></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42.png"/></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91.png"/><Relationship Id="rId3" Type="http://schemas.openxmlformats.org/officeDocument/2006/relationships/image" Target="../media/image280.png"/></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8.png"/><Relationship Id="rId3" Type="http://schemas.openxmlformats.org/officeDocument/2006/relationships/image" Target="../media/image274.png"/></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94.png"/></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96.png"/></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53.png"/></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40.png"/></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47.png"/></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38.png"/></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8.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4.png"/></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8.png"/><Relationship Id="rId3" Type="http://schemas.openxmlformats.org/officeDocument/2006/relationships/image" Target="../media/image135.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0.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1.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8.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1.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8.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2.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1.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8.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2.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1.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8.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2.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8.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2.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122.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8.png"/><Relationship Id="rId3" Type="http://schemas.openxmlformats.org/officeDocument/2006/relationships/image" Target="../media/image119.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8.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3.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0.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7.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8.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8.png"/><Relationship Id="rId3" Type="http://schemas.openxmlformats.org/officeDocument/2006/relationships/image" Target="../media/image135.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0.png"/><Relationship Id="rId3" Type="http://schemas.openxmlformats.org/officeDocument/2006/relationships/image" Target="../media/image125.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8.png"/><Relationship Id="rId3" Type="http://schemas.openxmlformats.org/officeDocument/2006/relationships/image" Target="../media/image124.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8.png"/><Relationship Id="rId3" Type="http://schemas.openxmlformats.org/officeDocument/2006/relationships/image" Target="../media/image24.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8.png"/><Relationship Id="rId3" Type="http://schemas.openxmlformats.org/officeDocument/2006/relationships/image" Target="../media/image24.png"/><Relationship Id="rId4" Type="http://schemas.openxmlformats.org/officeDocument/2006/relationships/image" Target="../media/image27.png"/><Relationship Id="rId5" Type="http://schemas.openxmlformats.org/officeDocument/2006/relationships/image" Target="../media/image124.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8.png"/><Relationship Id="rId3" Type="http://schemas.openxmlformats.org/officeDocument/2006/relationships/image" Target="../media/image24.png"/><Relationship Id="rId4" Type="http://schemas.openxmlformats.org/officeDocument/2006/relationships/image" Target="../media/image103.png"/><Relationship Id="rId5" Type="http://schemas.openxmlformats.org/officeDocument/2006/relationships/image" Target="../media/image124.pn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8.png"/><Relationship Id="rId3" Type="http://schemas.openxmlformats.org/officeDocument/2006/relationships/image" Target="../media/image44.png"/><Relationship Id="rId4" Type="http://schemas.openxmlformats.org/officeDocument/2006/relationships/image" Target="../media/image24.png"/><Relationship Id="rId5" Type="http://schemas.openxmlformats.org/officeDocument/2006/relationships/image" Target="../media/image124.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1.png"/><Relationship Id="rId3" Type="http://schemas.openxmlformats.org/officeDocument/2006/relationships/image" Target="../media/image155.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1.png"/><Relationship Id="rId3" Type="http://schemas.openxmlformats.org/officeDocument/2006/relationships/image" Target="../media/image155.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6.png"/><Relationship Id="rId3" Type="http://schemas.openxmlformats.org/officeDocument/2006/relationships/image" Target="../media/image155.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6.png"/><Relationship Id="rId3" Type="http://schemas.openxmlformats.org/officeDocument/2006/relationships/image" Target="../media/image155.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6.png"/><Relationship Id="rId3" Type="http://schemas.openxmlformats.org/officeDocument/2006/relationships/image" Target="../media/image155.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6.png"/><Relationship Id="rId3" Type="http://schemas.openxmlformats.org/officeDocument/2006/relationships/image" Target="../media/image155.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1.png"/><Relationship Id="rId3" Type="http://schemas.openxmlformats.org/officeDocument/2006/relationships/image" Target="../media/image132.png"/><Relationship Id="rId4" Type="http://schemas.openxmlformats.org/officeDocument/2006/relationships/image" Target="../media/image136.png"/><Relationship Id="rId5" Type="http://schemas.openxmlformats.org/officeDocument/2006/relationships/image" Target="../media/image133.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7.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6.png"/><Relationship Id="rId3" Type="http://schemas.openxmlformats.org/officeDocument/2006/relationships/image" Target="../media/image146.png"/><Relationship Id="rId4" Type="http://schemas.openxmlformats.org/officeDocument/2006/relationships/image" Target="../media/image139.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8.png"/><Relationship Id="rId3" Type="http://schemas.openxmlformats.org/officeDocument/2006/relationships/image" Target="../media/image152.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8.png"/><Relationship Id="rId3" Type="http://schemas.openxmlformats.org/officeDocument/2006/relationships/image" Target="../media/image24.png"/><Relationship Id="rId4" Type="http://schemas.openxmlformats.org/officeDocument/2006/relationships/image" Target="../media/image15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8.png"/><Relationship Id="rId3" Type="http://schemas.openxmlformats.org/officeDocument/2006/relationships/image" Target="../media/image24.png"/><Relationship Id="rId4" Type="http://schemas.openxmlformats.org/officeDocument/2006/relationships/image" Target="../media/image143.png"/></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8.png"/><Relationship Id="rId3" Type="http://schemas.openxmlformats.org/officeDocument/2006/relationships/image" Target="../media/image24.png"/><Relationship Id="rId4" Type="http://schemas.openxmlformats.org/officeDocument/2006/relationships/image" Target="../media/image145.png"/></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0.png"/><Relationship Id="rId3" Type="http://schemas.openxmlformats.org/officeDocument/2006/relationships/image" Target="../media/image141.png"/><Relationship Id="rId4" Type="http://schemas.openxmlformats.org/officeDocument/2006/relationships/image" Target="../media/image162.png"/></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8.png"/><Relationship Id="rId3" Type="http://schemas.openxmlformats.org/officeDocument/2006/relationships/image" Target="../media/image24.png"/><Relationship Id="rId4" Type="http://schemas.openxmlformats.org/officeDocument/2006/relationships/image" Target="../media/image142.png"/></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8.png"/><Relationship Id="rId3" Type="http://schemas.openxmlformats.org/officeDocument/2006/relationships/image" Target="../media/image24.png"/><Relationship Id="rId4" Type="http://schemas.openxmlformats.org/officeDocument/2006/relationships/image" Target="../media/image144.png"/></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8.png"/><Relationship Id="rId3" Type="http://schemas.openxmlformats.org/officeDocument/2006/relationships/image" Target="../media/image150.png"/></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7.png"/></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9. Icebreaker Would You Rather Poll 1">
  <p:cSld name="CUSTOM_2_3_1_1_1_1_1_2_1_2_1_1_1_1_1_4_1">
    <p:spTree>
      <p:nvGrpSpPr>
        <p:cNvPr id="1388" name="Shape 1388"/>
        <p:cNvGrpSpPr/>
        <p:nvPr/>
      </p:nvGrpSpPr>
      <p:grpSpPr>
        <a:xfrm>
          <a:off x="0" y="0"/>
          <a:ext cx="0" cy="0"/>
          <a:chOff x="0" y="0"/>
          <a:chExt cx="0" cy="0"/>
        </a:xfrm>
      </p:grpSpPr>
      <p:pic>
        <p:nvPicPr>
          <p:cNvPr id="1389" name="Google Shape;1389;p102"/>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390" name="Google Shape;1390;p102"/>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91" name="Google Shape;1391;p102"/>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392" name="Google Shape;1392;p102"/>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93" name="Google Shape;1393;p102"/>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10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395" name="Google Shape;1395;p102"/>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1396" name="Google Shape;1396;p10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97" name="Google Shape;1397;p102"/>
          <p:cNvSpPr txBox="1"/>
          <p:nvPr>
            <p:ph idx="2" type="title"/>
          </p:nvPr>
        </p:nvSpPr>
        <p:spPr>
          <a:xfrm>
            <a:off x="273900" y="1742450"/>
            <a:ext cx="8595300" cy="2369400"/>
          </a:xfrm>
          <a:prstGeom prst="rect">
            <a:avLst/>
          </a:prstGeom>
          <a:noFill/>
          <a:ln>
            <a:noFill/>
          </a:ln>
        </p:spPr>
        <p:txBody>
          <a:bodyPr anchorCtr="0" anchor="t" bIns="457200" lIns="27432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398" name="Google Shape;1398;p102"/>
          <p:cNvPicPr preferRelativeResize="0"/>
          <p:nvPr/>
        </p:nvPicPr>
        <p:blipFill>
          <a:blip r:embed="rId4">
            <a:alphaModFix/>
          </a:blip>
          <a:stretch>
            <a:fillRect/>
          </a:stretch>
        </p:blipFill>
        <p:spPr>
          <a:xfrm>
            <a:off x="390150" y="839275"/>
            <a:ext cx="2680362" cy="2098075"/>
          </a:xfrm>
          <a:prstGeom prst="rect">
            <a:avLst/>
          </a:prstGeom>
          <a:noFill/>
          <a:ln>
            <a:noFill/>
          </a:ln>
        </p:spPr>
      </p:pic>
      <p:sp>
        <p:nvSpPr>
          <p:cNvPr id="1399" name="Google Shape;1399;p102"/>
          <p:cNvSpPr txBox="1"/>
          <p:nvPr/>
        </p:nvSpPr>
        <p:spPr>
          <a:xfrm>
            <a:off x="273900" y="1218350"/>
            <a:ext cx="6213300" cy="524100"/>
          </a:xfrm>
          <a:prstGeom prst="rect">
            <a:avLst/>
          </a:prstGeom>
          <a:noFill/>
          <a:ln>
            <a:noFill/>
          </a:ln>
        </p:spPr>
        <p:txBody>
          <a:bodyPr anchorCtr="0" anchor="t" bIns="91425" lIns="2743200" spcFirstLastPara="1" rIns="91425" wrap="square" tIns="91425">
            <a:noAutofit/>
          </a:bodyPr>
          <a:lstStyle/>
          <a:p>
            <a:pPr indent="0" lvl="0" marL="0" rtl="0" algn="l">
              <a:lnSpc>
                <a:spcPct val="115000"/>
              </a:lnSpc>
              <a:spcBef>
                <a:spcPts val="0"/>
              </a:spcBef>
              <a:spcAft>
                <a:spcPts val="0"/>
              </a:spcAft>
              <a:buNone/>
            </a:pPr>
            <a:r>
              <a:rPr b="1" lang="en" sz="2400">
                <a:solidFill>
                  <a:schemeClr val="dk1"/>
                </a:solidFill>
                <a:latin typeface="Roboto"/>
                <a:ea typeface="Roboto"/>
                <a:cs typeface="Roboto"/>
                <a:sym typeface="Roboto"/>
              </a:rPr>
              <a:t>Would You Rather Poll</a:t>
            </a:r>
            <a:endParaRPr b="1" sz="2400">
              <a:solidFill>
                <a:schemeClr val="dk1"/>
              </a:solidFill>
              <a:latin typeface="Roboto"/>
              <a:ea typeface="Roboto"/>
              <a:cs typeface="Roboto"/>
              <a:sym typeface="Roboto"/>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0. Icebreaker: Would You Rather Poll 2">
  <p:cSld name="CUSTOM_2_3_1_1_1_1_1_2_1_2_1_1_1_1_1_4_1_1">
    <p:spTree>
      <p:nvGrpSpPr>
        <p:cNvPr id="1400" name="Shape 1400"/>
        <p:cNvGrpSpPr/>
        <p:nvPr/>
      </p:nvGrpSpPr>
      <p:grpSpPr>
        <a:xfrm>
          <a:off x="0" y="0"/>
          <a:ext cx="0" cy="0"/>
          <a:chOff x="0" y="0"/>
          <a:chExt cx="0" cy="0"/>
        </a:xfrm>
      </p:grpSpPr>
      <p:sp>
        <p:nvSpPr>
          <p:cNvPr id="1401" name="Google Shape;1401;p103"/>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10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403" name="Google Shape;1403;p103"/>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04" name="Google Shape;1404;p103"/>
          <p:cNvSpPr txBox="1"/>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spcBef>
                <a:spcPts val="0"/>
              </a:spcBef>
              <a:spcAft>
                <a:spcPts val="0"/>
              </a:spcAft>
              <a:buNone/>
            </a:pPr>
            <a:r>
              <a:rPr lang="en" sz="2400">
                <a:latin typeface="Roboto Medium"/>
                <a:ea typeface="Roboto Medium"/>
                <a:cs typeface="Roboto Medium"/>
                <a:sym typeface="Roboto Medium"/>
              </a:rPr>
              <a:t>Sweet or Salty? </a:t>
            </a:r>
            <a:endParaRPr sz="2400">
              <a:latin typeface="Roboto Medium"/>
              <a:ea typeface="Roboto Medium"/>
              <a:cs typeface="Roboto Medium"/>
              <a:sym typeface="Roboto Medium"/>
            </a:endParaRPr>
          </a:p>
        </p:txBody>
      </p:sp>
      <p:sp>
        <p:nvSpPr>
          <p:cNvPr id="1405" name="Google Shape;1405;p103"/>
          <p:cNvSpPr txBox="1"/>
          <p:nvPr/>
        </p:nvSpPr>
        <p:spPr>
          <a:xfrm>
            <a:off x="0" y="828375"/>
            <a:ext cx="9144000" cy="364800"/>
          </a:xfrm>
          <a:prstGeom prst="rect">
            <a:avLst/>
          </a:prstGeom>
          <a:noFill/>
          <a:ln>
            <a:noFill/>
          </a:ln>
        </p:spPr>
        <p:txBody>
          <a:bodyPr anchorCtr="0" anchor="t" bIns="0" lIns="457200" spcFirstLastPara="1" rIns="457200" wrap="square" tIns="91425">
            <a:noAutofit/>
          </a:bodyPr>
          <a:lstStyle/>
          <a:p>
            <a:pPr indent="0" lvl="0" marL="0" rtl="0" algn="l">
              <a:spcBef>
                <a:spcPts val="0"/>
              </a:spcBef>
              <a:spcAft>
                <a:spcPts val="0"/>
              </a:spcAft>
              <a:buNone/>
            </a:pPr>
            <a:r>
              <a:rPr lang="en" sz="2400">
                <a:latin typeface="Roboto"/>
                <a:ea typeface="Roboto"/>
                <a:cs typeface="Roboto"/>
                <a:sym typeface="Roboto"/>
              </a:rPr>
              <a:t>Option A								</a:t>
            </a:r>
            <a:r>
              <a:rPr lang="en" sz="2400">
                <a:solidFill>
                  <a:srgbClr val="000000"/>
                </a:solidFill>
                <a:latin typeface="Roboto"/>
                <a:ea typeface="Roboto"/>
                <a:cs typeface="Roboto"/>
                <a:sym typeface="Roboto"/>
              </a:rPr>
              <a:t>Option B</a:t>
            </a:r>
            <a:endParaRPr sz="2400">
              <a:latin typeface="Roboto"/>
              <a:ea typeface="Roboto"/>
              <a:cs typeface="Roboto"/>
              <a:sym typeface="Roboto"/>
            </a:endParaRPr>
          </a:p>
        </p:txBody>
      </p:sp>
      <p:pic>
        <p:nvPicPr>
          <p:cNvPr id="1406" name="Google Shape;1406;p103"/>
          <p:cNvPicPr preferRelativeResize="0"/>
          <p:nvPr/>
        </p:nvPicPr>
        <p:blipFill>
          <a:blip r:embed="rId2">
            <a:alphaModFix/>
          </a:blip>
          <a:stretch>
            <a:fillRect/>
          </a:stretch>
        </p:blipFill>
        <p:spPr>
          <a:xfrm>
            <a:off x="4305150" y="828375"/>
            <a:ext cx="827450" cy="4017249"/>
          </a:xfrm>
          <a:prstGeom prst="rect">
            <a:avLst/>
          </a:prstGeom>
          <a:noFill/>
          <a:ln>
            <a:noFill/>
          </a:ln>
        </p:spPr>
      </p:pic>
      <p:pic>
        <p:nvPicPr>
          <p:cNvPr id="1407" name="Google Shape;1407;p103"/>
          <p:cNvPicPr preferRelativeResize="0"/>
          <p:nvPr/>
        </p:nvPicPr>
        <p:blipFill>
          <a:blip r:embed="rId3">
            <a:alphaModFix/>
          </a:blip>
          <a:stretch>
            <a:fillRect/>
          </a:stretch>
        </p:blipFill>
        <p:spPr>
          <a:xfrm>
            <a:off x="1009675" y="1345563"/>
            <a:ext cx="2700754" cy="3418676"/>
          </a:xfrm>
          <a:prstGeom prst="rect">
            <a:avLst/>
          </a:prstGeom>
          <a:noFill/>
          <a:ln>
            <a:noFill/>
          </a:ln>
        </p:spPr>
      </p:pic>
      <p:pic>
        <p:nvPicPr>
          <p:cNvPr id="1408" name="Google Shape;1408;p103"/>
          <p:cNvPicPr preferRelativeResize="0"/>
          <p:nvPr/>
        </p:nvPicPr>
        <p:blipFill>
          <a:blip r:embed="rId4">
            <a:alphaModFix/>
          </a:blip>
          <a:stretch>
            <a:fillRect/>
          </a:stretch>
        </p:blipFill>
        <p:spPr>
          <a:xfrm>
            <a:off x="4817179" y="1516900"/>
            <a:ext cx="3913047" cy="3247350"/>
          </a:xfrm>
          <a:prstGeom prst="rect">
            <a:avLst/>
          </a:prstGeom>
          <a:noFill/>
          <a:ln>
            <a:noFill/>
          </a:ln>
        </p:spPr>
      </p:pic>
      <p:cxnSp>
        <p:nvCxnSpPr>
          <p:cNvPr id="1409" name="Google Shape;1409;p10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1410" name="Google Shape;1410;p10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1. Icebreaker: Would You Rather Poll 3">
  <p:cSld name="CUSTOM_2_3_1_1_1_1_1_2_1_2_1_1_1_1_1_4_1_1_1">
    <p:spTree>
      <p:nvGrpSpPr>
        <p:cNvPr id="1411" name="Shape 1411"/>
        <p:cNvGrpSpPr/>
        <p:nvPr/>
      </p:nvGrpSpPr>
      <p:grpSpPr>
        <a:xfrm>
          <a:off x="0" y="0"/>
          <a:ext cx="0" cy="0"/>
          <a:chOff x="0" y="0"/>
          <a:chExt cx="0" cy="0"/>
        </a:xfrm>
      </p:grpSpPr>
      <p:sp>
        <p:nvSpPr>
          <p:cNvPr id="1412" name="Google Shape;1412;p104"/>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10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414" name="Google Shape;1414;p10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15" name="Google Shape;1415;p104"/>
          <p:cNvSpPr txBox="1"/>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spcBef>
                <a:spcPts val="0"/>
              </a:spcBef>
              <a:spcAft>
                <a:spcPts val="0"/>
              </a:spcAft>
              <a:buNone/>
            </a:pPr>
            <a:r>
              <a:rPr lang="en" sz="2400">
                <a:solidFill>
                  <a:schemeClr val="dk1"/>
                </a:solidFill>
                <a:latin typeface="Roboto Medium"/>
                <a:ea typeface="Roboto Medium"/>
                <a:cs typeface="Roboto Medium"/>
                <a:sym typeface="Roboto Medium"/>
              </a:rPr>
              <a:t>Would You Rather Have Italian or Mexican?</a:t>
            </a:r>
            <a:endParaRPr sz="2400">
              <a:latin typeface="Roboto Medium"/>
              <a:ea typeface="Roboto Medium"/>
              <a:cs typeface="Roboto Medium"/>
              <a:sym typeface="Roboto Medium"/>
            </a:endParaRPr>
          </a:p>
        </p:txBody>
      </p:sp>
      <p:sp>
        <p:nvSpPr>
          <p:cNvPr id="1416" name="Google Shape;1416;p104"/>
          <p:cNvSpPr txBox="1"/>
          <p:nvPr/>
        </p:nvSpPr>
        <p:spPr>
          <a:xfrm>
            <a:off x="0" y="828375"/>
            <a:ext cx="9144000" cy="364800"/>
          </a:xfrm>
          <a:prstGeom prst="rect">
            <a:avLst/>
          </a:prstGeom>
          <a:noFill/>
          <a:ln>
            <a:noFill/>
          </a:ln>
        </p:spPr>
        <p:txBody>
          <a:bodyPr anchorCtr="0" anchor="t" bIns="0" lIns="457200" spcFirstLastPara="1" rIns="457200" wrap="square" tIns="91425">
            <a:noAutofit/>
          </a:bodyPr>
          <a:lstStyle/>
          <a:p>
            <a:pPr indent="0" lvl="0" marL="0" rtl="0" algn="l">
              <a:spcBef>
                <a:spcPts val="0"/>
              </a:spcBef>
              <a:spcAft>
                <a:spcPts val="0"/>
              </a:spcAft>
              <a:buNone/>
            </a:pPr>
            <a:r>
              <a:rPr lang="en" sz="2400">
                <a:latin typeface="Roboto"/>
                <a:ea typeface="Roboto"/>
                <a:cs typeface="Roboto"/>
                <a:sym typeface="Roboto"/>
              </a:rPr>
              <a:t>Option A								</a:t>
            </a:r>
            <a:r>
              <a:rPr lang="en" sz="2400">
                <a:solidFill>
                  <a:srgbClr val="000000"/>
                </a:solidFill>
                <a:latin typeface="Roboto"/>
                <a:ea typeface="Roboto"/>
                <a:cs typeface="Roboto"/>
                <a:sym typeface="Roboto"/>
              </a:rPr>
              <a:t>Option B</a:t>
            </a:r>
            <a:endParaRPr sz="2400">
              <a:latin typeface="Roboto"/>
              <a:ea typeface="Roboto"/>
              <a:cs typeface="Roboto"/>
              <a:sym typeface="Roboto"/>
            </a:endParaRPr>
          </a:p>
        </p:txBody>
      </p:sp>
      <p:pic>
        <p:nvPicPr>
          <p:cNvPr id="1417" name="Google Shape;1417;p104"/>
          <p:cNvPicPr preferRelativeResize="0"/>
          <p:nvPr/>
        </p:nvPicPr>
        <p:blipFill>
          <a:blip r:embed="rId2">
            <a:alphaModFix/>
          </a:blip>
          <a:stretch>
            <a:fillRect/>
          </a:stretch>
        </p:blipFill>
        <p:spPr>
          <a:xfrm>
            <a:off x="4305150" y="828375"/>
            <a:ext cx="827450" cy="4017249"/>
          </a:xfrm>
          <a:prstGeom prst="rect">
            <a:avLst/>
          </a:prstGeom>
          <a:noFill/>
          <a:ln>
            <a:noFill/>
          </a:ln>
        </p:spPr>
      </p:pic>
      <p:cxnSp>
        <p:nvCxnSpPr>
          <p:cNvPr id="1418" name="Google Shape;1418;p10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pic>
        <p:nvPicPr>
          <p:cNvPr id="1419" name="Google Shape;1419;p104"/>
          <p:cNvPicPr preferRelativeResize="0"/>
          <p:nvPr/>
        </p:nvPicPr>
        <p:blipFill>
          <a:blip r:embed="rId3">
            <a:alphaModFix/>
          </a:blip>
          <a:stretch>
            <a:fillRect/>
          </a:stretch>
        </p:blipFill>
        <p:spPr>
          <a:xfrm>
            <a:off x="376100" y="1259250"/>
            <a:ext cx="3531688" cy="3418674"/>
          </a:xfrm>
          <a:prstGeom prst="rect">
            <a:avLst/>
          </a:prstGeom>
          <a:noFill/>
          <a:ln>
            <a:noFill/>
          </a:ln>
        </p:spPr>
      </p:pic>
      <p:pic>
        <p:nvPicPr>
          <p:cNvPr id="1420" name="Google Shape;1420;p104"/>
          <p:cNvPicPr preferRelativeResize="0"/>
          <p:nvPr/>
        </p:nvPicPr>
        <p:blipFill rotWithShape="1">
          <a:blip r:embed="rId4">
            <a:alphaModFix/>
          </a:blip>
          <a:srcRect b="0" l="826" r="826" t="0"/>
          <a:stretch/>
        </p:blipFill>
        <p:spPr>
          <a:xfrm>
            <a:off x="4980200" y="1335450"/>
            <a:ext cx="3531688" cy="3418672"/>
          </a:xfrm>
          <a:prstGeom prst="rect">
            <a:avLst/>
          </a:prstGeom>
          <a:noFill/>
          <a:ln>
            <a:noFill/>
          </a:ln>
        </p:spPr>
      </p:pic>
      <p:cxnSp>
        <p:nvCxnSpPr>
          <p:cNvPr id="1421" name="Google Shape;1421;p10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2. Icebreaker: Would You Rather Poll 4">
  <p:cSld name="CUSTOM_2_3_1_1_1_1_1_2_1_2_1_1_1_1_1_4_1_1_1_1">
    <p:spTree>
      <p:nvGrpSpPr>
        <p:cNvPr id="1422" name="Shape 1422"/>
        <p:cNvGrpSpPr/>
        <p:nvPr/>
      </p:nvGrpSpPr>
      <p:grpSpPr>
        <a:xfrm>
          <a:off x="0" y="0"/>
          <a:ext cx="0" cy="0"/>
          <a:chOff x="0" y="0"/>
          <a:chExt cx="0" cy="0"/>
        </a:xfrm>
      </p:grpSpPr>
      <p:sp>
        <p:nvSpPr>
          <p:cNvPr id="1423" name="Google Shape;1423;p105"/>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10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425" name="Google Shape;1425;p105"/>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26" name="Google Shape;1426;p105"/>
          <p:cNvSpPr txBox="1"/>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spcBef>
                <a:spcPts val="0"/>
              </a:spcBef>
              <a:spcAft>
                <a:spcPts val="0"/>
              </a:spcAft>
              <a:buNone/>
            </a:pPr>
            <a:r>
              <a:rPr lang="en" sz="2400">
                <a:solidFill>
                  <a:schemeClr val="dk1"/>
                </a:solidFill>
                <a:latin typeface="Roboto Medium"/>
                <a:ea typeface="Roboto Medium"/>
                <a:cs typeface="Roboto Medium"/>
                <a:sym typeface="Roboto Medium"/>
              </a:rPr>
              <a:t>Where Would You Rather Live?</a:t>
            </a:r>
            <a:endParaRPr sz="2400">
              <a:solidFill>
                <a:schemeClr val="dk1"/>
              </a:solidFill>
              <a:latin typeface="Roboto Medium"/>
              <a:ea typeface="Roboto Medium"/>
              <a:cs typeface="Roboto Medium"/>
              <a:sym typeface="Roboto Medium"/>
            </a:endParaRPr>
          </a:p>
          <a:p>
            <a:pPr indent="0" lvl="0" marL="0" rtl="0" algn="l">
              <a:spcBef>
                <a:spcPts val="0"/>
              </a:spcBef>
              <a:spcAft>
                <a:spcPts val="0"/>
              </a:spcAft>
              <a:buNone/>
            </a:pPr>
            <a:r>
              <a:t/>
            </a:r>
            <a:endParaRPr sz="2400">
              <a:solidFill>
                <a:schemeClr val="dk1"/>
              </a:solidFill>
              <a:latin typeface="Roboto Medium"/>
              <a:ea typeface="Roboto Medium"/>
              <a:cs typeface="Roboto Medium"/>
              <a:sym typeface="Roboto Medium"/>
            </a:endParaRPr>
          </a:p>
        </p:txBody>
      </p:sp>
      <p:sp>
        <p:nvSpPr>
          <p:cNvPr id="1427" name="Google Shape;1427;p105"/>
          <p:cNvSpPr txBox="1"/>
          <p:nvPr/>
        </p:nvSpPr>
        <p:spPr>
          <a:xfrm>
            <a:off x="0" y="828375"/>
            <a:ext cx="9144000" cy="364800"/>
          </a:xfrm>
          <a:prstGeom prst="rect">
            <a:avLst/>
          </a:prstGeom>
          <a:noFill/>
          <a:ln>
            <a:noFill/>
          </a:ln>
        </p:spPr>
        <p:txBody>
          <a:bodyPr anchorCtr="0" anchor="t" bIns="0" lIns="457200" spcFirstLastPara="1" rIns="457200" wrap="square" tIns="91425">
            <a:noAutofit/>
          </a:bodyPr>
          <a:lstStyle/>
          <a:p>
            <a:pPr indent="0" lvl="0" marL="0" rtl="0" algn="l">
              <a:spcBef>
                <a:spcPts val="0"/>
              </a:spcBef>
              <a:spcAft>
                <a:spcPts val="0"/>
              </a:spcAft>
              <a:buNone/>
            </a:pPr>
            <a:r>
              <a:rPr lang="en" sz="2400">
                <a:latin typeface="Roboto"/>
                <a:ea typeface="Roboto"/>
                <a:cs typeface="Roboto"/>
                <a:sym typeface="Roboto"/>
              </a:rPr>
              <a:t>Option A								</a:t>
            </a:r>
            <a:r>
              <a:rPr lang="en" sz="2400">
                <a:solidFill>
                  <a:srgbClr val="000000"/>
                </a:solidFill>
                <a:latin typeface="Roboto"/>
                <a:ea typeface="Roboto"/>
                <a:cs typeface="Roboto"/>
                <a:sym typeface="Roboto"/>
              </a:rPr>
              <a:t>Option B</a:t>
            </a:r>
            <a:endParaRPr sz="2400">
              <a:latin typeface="Roboto"/>
              <a:ea typeface="Roboto"/>
              <a:cs typeface="Roboto"/>
              <a:sym typeface="Roboto"/>
            </a:endParaRPr>
          </a:p>
        </p:txBody>
      </p:sp>
      <p:pic>
        <p:nvPicPr>
          <p:cNvPr id="1428" name="Google Shape;1428;p105"/>
          <p:cNvPicPr preferRelativeResize="0"/>
          <p:nvPr/>
        </p:nvPicPr>
        <p:blipFill>
          <a:blip r:embed="rId2">
            <a:alphaModFix/>
          </a:blip>
          <a:stretch>
            <a:fillRect/>
          </a:stretch>
        </p:blipFill>
        <p:spPr>
          <a:xfrm>
            <a:off x="4305150" y="828375"/>
            <a:ext cx="827450" cy="4017249"/>
          </a:xfrm>
          <a:prstGeom prst="rect">
            <a:avLst/>
          </a:prstGeom>
          <a:noFill/>
          <a:ln>
            <a:noFill/>
          </a:ln>
        </p:spPr>
      </p:pic>
      <p:cxnSp>
        <p:nvCxnSpPr>
          <p:cNvPr id="1429" name="Google Shape;1429;p10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1430" name="Google Shape;1430;p10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pic>
        <p:nvPicPr>
          <p:cNvPr id="1431" name="Google Shape;1431;p105"/>
          <p:cNvPicPr preferRelativeResize="0"/>
          <p:nvPr/>
        </p:nvPicPr>
        <p:blipFill>
          <a:blip r:embed="rId3">
            <a:alphaModFix/>
          </a:blip>
          <a:stretch>
            <a:fillRect/>
          </a:stretch>
        </p:blipFill>
        <p:spPr>
          <a:xfrm>
            <a:off x="5208800" y="1485900"/>
            <a:ext cx="3278350" cy="3278350"/>
          </a:xfrm>
          <a:prstGeom prst="rect">
            <a:avLst/>
          </a:prstGeom>
          <a:noFill/>
          <a:ln>
            <a:noFill/>
          </a:ln>
        </p:spPr>
      </p:pic>
      <p:pic>
        <p:nvPicPr>
          <p:cNvPr id="1432" name="Google Shape;1432;p105"/>
          <p:cNvPicPr preferRelativeResize="0"/>
          <p:nvPr/>
        </p:nvPicPr>
        <p:blipFill>
          <a:blip r:embed="rId4">
            <a:alphaModFix/>
          </a:blip>
          <a:stretch>
            <a:fillRect/>
          </a:stretch>
        </p:blipFill>
        <p:spPr>
          <a:xfrm>
            <a:off x="495300" y="1487838"/>
            <a:ext cx="3278350" cy="3278350"/>
          </a:xfrm>
          <a:prstGeom prst="rect">
            <a:avLst/>
          </a:prstGeom>
          <a:noFill/>
          <a:ln>
            <a:noFill/>
          </a:ln>
        </p:spPr>
      </p:pic>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3. Icebreaker: Would You Rather Poll 5">
  <p:cSld name="CUSTOM_2_3_1_1_1_1_1_2_1_2_1_1_1_1_1_4_1_1_1_1_1">
    <p:spTree>
      <p:nvGrpSpPr>
        <p:cNvPr id="1433" name="Shape 1433"/>
        <p:cNvGrpSpPr/>
        <p:nvPr/>
      </p:nvGrpSpPr>
      <p:grpSpPr>
        <a:xfrm>
          <a:off x="0" y="0"/>
          <a:ext cx="0" cy="0"/>
          <a:chOff x="0" y="0"/>
          <a:chExt cx="0" cy="0"/>
        </a:xfrm>
      </p:grpSpPr>
      <p:sp>
        <p:nvSpPr>
          <p:cNvPr id="1434" name="Google Shape;1434;p106"/>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10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436" name="Google Shape;1436;p10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37" name="Google Shape;1437;p106"/>
          <p:cNvSpPr txBox="1"/>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spcBef>
                <a:spcPts val="0"/>
              </a:spcBef>
              <a:spcAft>
                <a:spcPts val="0"/>
              </a:spcAft>
              <a:buNone/>
            </a:pPr>
            <a:r>
              <a:rPr lang="en" sz="2400">
                <a:solidFill>
                  <a:schemeClr val="dk1"/>
                </a:solidFill>
                <a:latin typeface="Roboto Medium"/>
                <a:ea typeface="Roboto Medium"/>
                <a:cs typeface="Roboto Medium"/>
                <a:sym typeface="Roboto Medium"/>
              </a:rPr>
              <a:t>Which Is Worse? </a:t>
            </a:r>
            <a:endParaRPr sz="2400">
              <a:solidFill>
                <a:schemeClr val="dk1"/>
              </a:solidFill>
              <a:latin typeface="Roboto Medium"/>
              <a:ea typeface="Roboto Medium"/>
              <a:cs typeface="Roboto Medium"/>
              <a:sym typeface="Roboto Medium"/>
            </a:endParaRPr>
          </a:p>
          <a:p>
            <a:pPr indent="0" lvl="0" marL="0" rtl="0" algn="l">
              <a:spcBef>
                <a:spcPts val="0"/>
              </a:spcBef>
              <a:spcAft>
                <a:spcPts val="0"/>
              </a:spcAft>
              <a:buNone/>
            </a:pPr>
            <a:r>
              <a:t/>
            </a:r>
            <a:endParaRPr sz="2400">
              <a:solidFill>
                <a:schemeClr val="dk1"/>
              </a:solidFill>
              <a:latin typeface="Roboto Medium"/>
              <a:ea typeface="Roboto Medium"/>
              <a:cs typeface="Roboto Medium"/>
              <a:sym typeface="Roboto Medium"/>
            </a:endParaRPr>
          </a:p>
        </p:txBody>
      </p:sp>
      <p:sp>
        <p:nvSpPr>
          <p:cNvPr id="1438" name="Google Shape;1438;p106"/>
          <p:cNvSpPr txBox="1"/>
          <p:nvPr/>
        </p:nvSpPr>
        <p:spPr>
          <a:xfrm>
            <a:off x="0" y="828375"/>
            <a:ext cx="9144000" cy="364800"/>
          </a:xfrm>
          <a:prstGeom prst="rect">
            <a:avLst/>
          </a:prstGeom>
          <a:noFill/>
          <a:ln>
            <a:noFill/>
          </a:ln>
        </p:spPr>
        <p:txBody>
          <a:bodyPr anchorCtr="0" anchor="t" bIns="0" lIns="457200" spcFirstLastPara="1" rIns="457200" wrap="square" tIns="91425">
            <a:noAutofit/>
          </a:bodyPr>
          <a:lstStyle/>
          <a:p>
            <a:pPr indent="0" lvl="0" marL="0" rtl="0" algn="l">
              <a:spcBef>
                <a:spcPts val="0"/>
              </a:spcBef>
              <a:spcAft>
                <a:spcPts val="0"/>
              </a:spcAft>
              <a:buNone/>
            </a:pPr>
            <a:r>
              <a:rPr lang="en" sz="2400">
                <a:latin typeface="Roboto"/>
                <a:ea typeface="Roboto"/>
                <a:cs typeface="Roboto"/>
                <a:sym typeface="Roboto"/>
              </a:rPr>
              <a:t>Option A								</a:t>
            </a:r>
            <a:r>
              <a:rPr lang="en" sz="2400">
                <a:solidFill>
                  <a:srgbClr val="000000"/>
                </a:solidFill>
                <a:latin typeface="Roboto"/>
                <a:ea typeface="Roboto"/>
                <a:cs typeface="Roboto"/>
                <a:sym typeface="Roboto"/>
              </a:rPr>
              <a:t>Option B</a:t>
            </a:r>
            <a:endParaRPr sz="2400">
              <a:latin typeface="Roboto"/>
              <a:ea typeface="Roboto"/>
              <a:cs typeface="Roboto"/>
              <a:sym typeface="Roboto"/>
            </a:endParaRPr>
          </a:p>
        </p:txBody>
      </p:sp>
      <p:pic>
        <p:nvPicPr>
          <p:cNvPr id="1439" name="Google Shape;1439;p106"/>
          <p:cNvPicPr preferRelativeResize="0"/>
          <p:nvPr/>
        </p:nvPicPr>
        <p:blipFill>
          <a:blip r:embed="rId2">
            <a:alphaModFix/>
          </a:blip>
          <a:stretch>
            <a:fillRect/>
          </a:stretch>
        </p:blipFill>
        <p:spPr>
          <a:xfrm>
            <a:off x="4305150" y="828375"/>
            <a:ext cx="827450" cy="4017249"/>
          </a:xfrm>
          <a:prstGeom prst="rect">
            <a:avLst/>
          </a:prstGeom>
          <a:noFill/>
          <a:ln>
            <a:noFill/>
          </a:ln>
        </p:spPr>
      </p:pic>
      <p:cxnSp>
        <p:nvCxnSpPr>
          <p:cNvPr id="1440" name="Google Shape;1440;p10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1441" name="Google Shape;1441;p10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pic>
        <p:nvPicPr>
          <p:cNvPr id="1442" name="Google Shape;1442;p106"/>
          <p:cNvPicPr preferRelativeResize="0"/>
          <p:nvPr/>
        </p:nvPicPr>
        <p:blipFill rotWithShape="1">
          <a:blip r:embed="rId3">
            <a:alphaModFix/>
          </a:blip>
          <a:srcRect b="0" l="0" r="0" t="0"/>
          <a:stretch/>
        </p:blipFill>
        <p:spPr>
          <a:xfrm>
            <a:off x="5208800" y="1485900"/>
            <a:ext cx="3278350" cy="3278350"/>
          </a:xfrm>
          <a:prstGeom prst="rect">
            <a:avLst/>
          </a:prstGeom>
          <a:noFill/>
          <a:ln>
            <a:noFill/>
          </a:ln>
        </p:spPr>
      </p:pic>
      <p:pic>
        <p:nvPicPr>
          <p:cNvPr id="1443" name="Google Shape;1443;p106"/>
          <p:cNvPicPr preferRelativeResize="0"/>
          <p:nvPr/>
        </p:nvPicPr>
        <p:blipFill rotWithShape="1">
          <a:blip r:embed="rId4">
            <a:alphaModFix/>
          </a:blip>
          <a:srcRect b="0" l="0" r="0" t="0"/>
          <a:stretch/>
        </p:blipFill>
        <p:spPr>
          <a:xfrm>
            <a:off x="495300" y="1487838"/>
            <a:ext cx="3278350" cy="3278350"/>
          </a:xfrm>
          <a:prstGeom prst="rect">
            <a:avLst/>
          </a:prstGeom>
          <a:noFill/>
          <a:ln>
            <a:noFill/>
          </a:ln>
        </p:spPr>
      </p:pic>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4. Icebreaker: Ice Cream Flavor">
  <p:cSld name="CUSTOM_2_3_1_1_1_1_1_2_1_2_1_1_1_1_1_4_1_1_1_1_1_1">
    <p:spTree>
      <p:nvGrpSpPr>
        <p:cNvPr id="1444" name="Shape 1444"/>
        <p:cNvGrpSpPr/>
        <p:nvPr/>
      </p:nvGrpSpPr>
      <p:grpSpPr>
        <a:xfrm>
          <a:off x="0" y="0"/>
          <a:ext cx="0" cy="0"/>
          <a:chOff x="0" y="0"/>
          <a:chExt cx="0" cy="0"/>
        </a:xfrm>
      </p:grpSpPr>
      <p:pic>
        <p:nvPicPr>
          <p:cNvPr id="1445" name="Google Shape;1445;p107"/>
          <p:cNvPicPr preferRelativeResize="0"/>
          <p:nvPr/>
        </p:nvPicPr>
        <p:blipFill>
          <a:blip r:embed="rId2">
            <a:alphaModFix/>
          </a:blip>
          <a:stretch>
            <a:fillRect/>
          </a:stretch>
        </p:blipFill>
        <p:spPr>
          <a:xfrm>
            <a:off x="12301" y="0"/>
            <a:ext cx="9144000" cy="5143497"/>
          </a:xfrm>
          <a:prstGeom prst="rect">
            <a:avLst/>
          </a:prstGeom>
          <a:noFill/>
          <a:ln>
            <a:noFill/>
          </a:ln>
        </p:spPr>
      </p:pic>
      <p:sp>
        <p:nvSpPr>
          <p:cNvPr id="1446" name="Google Shape;1446;p107"/>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10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448" name="Google Shape;1448;p10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449" name="Google Shape;1449;p10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1450" name="Google Shape;1450;p10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451" name="Google Shape;1451;p10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5. Icebreaker: Where in the World 1">
  <p:cSld name="CUSTOM_2_3_1_1_1_1_1_2_1_2_1_1_1_1_1_4">
    <p:spTree>
      <p:nvGrpSpPr>
        <p:cNvPr id="1452" name="Shape 1452"/>
        <p:cNvGrpSpPr/>
        <p:nvPr/>
      </p:nvGrpSpPr>
      <p:grpSpPr>
        <a:xfrm>
          <a:off x="0" y="0"/>
          <a:ext cx="0" cy="0"/>
          <a:chOff x="0" y="0"/>
          <a:chExt cx="0" cy="0"/>
        </a:xfrm>
      </p:grpSpPr>
      <p:pic>
        <p:nvPicPr>
          <p:cNvPr id="1453" name="Google Shape;1453;p108"/>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454" name="Google Shape;1454;p108"/>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55" name="Google Shape;1455;p108"/>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456" name="Google Shape;1456;p108"/>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57" name="Google Shape;1457;p108"/>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10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459" name="Google Shape;1459;p108"/>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1460" name="Google Shape;1460;p10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61" name="Google Shape;1461;p108"/>
          <p:cNvSpPr txBox="1"/>
          <p:nvPr/>
        </p:nvSpPr>
        <p:spPr>
          <a:xfrm>
            <a:off x="273900" y="913550"/>
            <a:ext cx="6213300" cy="524100"/>
          </a:xfrm>
          <a:prstGeom prst="rect">
            <a:avLst/>
          </a:prstGeom>
          <a:noFill/>
          <a:ln>
            <a:noFill/>
          </a:ln>
        </p:spPr>
        <p:txBody>
          <a:bodyPr anchorCtr="0" anchor="t" bIns="91425" lIns="2743200" spcFirstLastPara="1" rIns="91425" wrap="square" tIns="91425">
            <a:noAutofit/>
          </a:bodyPr>
          <a:lstStyle/>
          <a:p>
            <a:pPr indent="0" lvl="0" marL="0" rtl="0" algn="l">
              <a:lnSpc>
                <a:spcPct val="115000"/>
              </a:lnSpc>
              <a:spcBef>
                <a:spcPts val="0"/>
              </a:spcBef>
              <a:spcAft>
                <a:spcPts val="0"/>
              </a:spcAft>
              <a:buNone/>
            </a:pPr>
            <a:r>
              <a:rPr b="1" lang="en" sz="2400">
                <a:solidFill>
                  <a:schemeClr val="dk1"/>
                </a:solidFill>
                <a:latin typeface="Roboto"/>
                <a:ea typeface="Roboto"/>
                <a:cs typeface="Roboto"/>
                <a:sym typeface="Roboto"/>
              </a:rPr>
              <a:t>Where in the World</a:t>
            </a:r>
            <a:endParaRPr b="1" sz="2400">
              <a:solidFill>
                <a:schemeClr val="dk1"/>
              </a:solidFill>
              <a:latin typeface="Roboto"/>
              <a:ea typeface="Roboto"/>
              <a:cs typeface="Roboto"/>
              <a:sym typeface="Roboto"/>
            </a:endParaRPr>
          </a:p>
        </p:txBody>
      </p:sp>
      <p:sp>
        <p:nvSpPr>
          <p:cNvPr id="1462" name="Google Shape;1462;p108"/>
          <p:cNvSpPr txBox="1"/>
          <p:nvPr>
            <p:ph idx="2" type="title"/>
          </p:nvPr>
        </p:nvSpPr>
        <p:spPr>
          <a:xfrm>
            <a:off x="273900" y="1437650"/>
            <a:ext cx="8595300" cy="2369400"/>
          </a:xfrm>
          <a:prstGeom prst="rect">
            <a:avLst/>
          </a:prstGeom>
          <a:noFill/>
          <a:ln>
            <a:noFill/>
          </a:ln>
        </p:spPr>
        <p:txBody>
          <a:bodyPr anchorCtr="0" anchor="t" bIns="457200" lIns="27432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463" name="Google Shape;1463;p108"/>
          <p:cNvPicPr preferRelativeResize="0"/>
          <p:nvPr/>
        </p:nvPicPr>
        <p:blipFill>
          <a:blip r:embed="rId4">
            <a:alphaModFix/>
          </a:blip>
          <a:stretch>
            <a:fillRect/>
          </a:stretch>
        </p:blipFill>
        <p:spPr>
          <a:xfrm>
            <a:off x="562725" y="856100"/>
            <a:ext cx="2369400" cy="2369400"/>
          </a:xfrm>
          <a:prstGeom prst="rect">
            <a:avLst/>
          </a:prstGeom>
          <a:noFill/>
          <a:ln>
            <a:noFill/>
          </a:ln>
        </p:spPr>
      </p:pic>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6. Icebreaker: Where in the World 2">
  <p:cSld name="CUSTOM_2_3_1_1_1_1_1_2_1_2_1_1_1_1_1_4_2">
    <p:spTree>
      <p:nvGrpSpPr>
        <p:cNvPr id="1464" name="Shape 1464"/>
        <p:cNvGrpSpPr/>
        <p:nvPr/>
      </p:nvGrpSpPr>
      <p:grpSpPr>
        <a:xfrm>
          <a:off x="0" y="0"/>
          <a:ext cx="0" cy="0"/>
          <a:chOff x="0" y="0"/>
          <a:chExt cx="0" cy="0"/>
        </a:xfrm>
      </p:grpSpPr>
      <p:pic>
        <p:nvPicPr>
          <p:cNvPr id="1465" name="Google Shape;1465;p109"/>
          <p:cNvPicPr preferRelativeResize="0"/>
          <p:nvPr/>
        </p:nvPicPr>
        <p:blipFill>
          <a:blip r:embed="rId2">
            <a:alphaModFix/>
          </a:blip>
          <a:stretch>
            <a:fillRect/>
          </a:stretch>
        </p:blipFill>
        <p:spPr>
          <a:xfrm>
            <a:off x="8062160" y="3975150"/>
            <a:ext cx="548640" cy="725893"/>
          </a:xfrm>
          <a:prstGeom prst="rect">
            <a:avLst/>
          </a:prstGeom>
          <a:noFill/>
          <a:ln>
            <a:noFill/>
          </a:ln>
        </p:spPr>
      </p:pic>
      <p:sp>
        <p:nvSpPr>
          <p:cNvPr id="1466" name="Google Shape;1466;p10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467" name="Google Shape;1467;p10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468" name="Google Shape;1468;p109"/>
          <p:cNvPicPr preferRelativeResize="0"/>
          <p:nvPr/>
        </p:nvPicPr>
        <p:blipFill>
          <a:blip r:embed="rId3">
            <a:alphaModFix/>
          </a:blip>
          <a:stretch>
            <a:fillRect/>
          </a:stretch>
        </p:blipFill>
        <p:spPr>
          <a:xfrm>
            <a:off x="152400" y="152400"/>
            <a:ext cx="8839200" cy="4594543"/>
          </a:xfrm>
          <a:prstGeom prst="rect">
            <a:avLst/>
          </a:prstGeom>
          <a:noFill/>
          <a:ln>
            <a:noFill/>
          </a:ln>
        </p:spPr>
      </p:pic>
      <p:cxnSp>
        <p:nvCxnSpPr>
          <p:cNvPr id="1469" name="Google Shape;1469;p10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7. Question for Students to Answer">
  <p:cSld name="CUSTOM_17_2_1_2_3">
    <p:spTree>
      <p:nvGrpSpPr>
        <p:cNvPr id="1470" name="Shape 1470"/>
        <p:cNvGrpSpPr/>
        <p:nvPr/>
      </p:nvGrpSpPr>
      <p:grpSpPr>
        <a:xfrm>
          <a:off x="0" y="0"/>
          <a:ext cx="0" cy="0"/>
          <a:chOff x="0" y="0"/>
          <a:chExt cx="0" cy="0"/>
        </a:xfrm>
      </p:grpSpPr>
      <p:pic>
        <p:nvPicPr>
          <p:cNvPr id="1471" name="Google Shape;1471;p11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472" name="Google Shape;1472;p110"/>
          <p:cNvSpPr/>
          <p:nvPr/>
        </p:nvSpPr>
        <p:spPr>
          <a:xfrm>
            <a:off x="283500" y="274875"/>
            <a:ext cx="8595300" cy="4593600"/>
          </a:xfrm>
          <a:prstGeom prst="rect">
            <a:avLst/>
          </a:prstGeom>
          <a:solidFill>
            <a:srgbClr val="00C8E9">
              <a:alpha val="368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73" name="Google Shape;1473;p110"/>
          <p:cNvPicPr preferRelativeResize="0"/>
          <p:nvPr/>
        </p:nvPicPr>
        <p:blipFill>
          <a:blip r:embed="rId3">
            <a:alphaModFix/>
          </a:blip>
          <a:stretch>
            <a:fillRect/>
          </a:stretch>
        </p:blipFill>
        <p:spPr>
          <a:xfrm>
            <a:off x="3401675" y="274875"/>
            <a:ext cx="2340650" cy="2340650"/>
          </a:xfrm>
          <a:prstGeom prst="rect">
            <a:avLst/>
          </a:prstGeom>
          <a:noFill/>
          <a:ln>
            <a:noFill/>
          </a:ln>
        </p:spPr>
      </p:pic>
      <p:sp>
        <p:nvSpPr>
          <p:cNvPr id="1474" name="Google Shape;1474;p11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475" name="Google Shape;1475;p11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76" name="Google Shape;1476;p110"/>
          <p:cNvSpPr txBox="1"/>
          <p:nvPr>
            <p:ph type="title"/>
          </p:nvPr>
        </p:nvSpPr>
        <p:spPr>
          <a:xfrm>
            <a:off x="283500" y="2317075"/>
            <a:ext cx="8595300" cy="25515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latin typeface="Roboto Medium"/>
                <a:ea typeface="Roboto Medium"/>
                <a:cs typeface="Roboto Medium"/>
                <a:sym typeface="Roboto Medium"/>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8. Questions?">
  <p:cSld name="CUSTOM_17_2_1_2_3_1">
    <p:spTree>
      <p:nvGrpSpPr>
        <p:cNvPr id="1477" name="Shape 1477"/>
        <p:cNvGrpSpPr/>
        <p:nvPr/>
      </p:nvGrpSpPr>
      <p:grpSpPr>
        <a:xfrm>
          <a:off x="0" y="0"/>
          <a:ext cx="0" cy="0"/>
          <a:chOff x="0" y="0"/>
          <a:chExt cx="0" cy="0"/>
        </a:xfrm>
      </p:grpSpPr>
      <p:pic>
        <p:nvPicPr>
          <p:cNvPr id="1478" name="Google Shape;1478;p111"/>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479" name="Google Shape;1479;p11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480" name="Google Shape;1480;p11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81" name="Google Shape;1481;p111"/>
          <p:cNvSpPr txBox="1"/>
          <p:nvPr/>
        </p:nvSpPr>
        <p:spPr>
          <a:xfrm>
            <a:off x="9150" y="987250"/>
            <a:ext cx="9144000" cy="73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500">
                <a:solidFill>
                  <a:srgbClr val="FFFFFF"/>
                </a:solidFill>
                <a:latin typeface="Roboto Light"/>
                <a:ea typeface="Roboto Light"/>
                <a:cs typeface="Roboto Light"/>
                <a:sym typeface="Roboto Light"/>
              </a:rPr>
              <a:t>Questions?</a:t>
            </a:r>
            <a:endParaRPr sz="6500">
              <a:solidFill>
                <a:srgbClr val="FFFFFF"/>
              </a:solidFill>
              <a:latin typeface="Roboto Light"/>
              <a:ea typeface="Roboto Light"/>
              <a:cs typeface="Roboto Light"/>
              <a:sym typeface="Roboto Light"/>
            </a:endParaRPr>
          </a:p>
        </p:txBody>
      </p:sp>
      <p:pic>
        <p:nvPicPr>
          <p:cNvPr id="1482" name="Google Shape;1482;p111"/>
          <p:cNvPicPr preferRelativeResize="0"/>
          <p:nvPr/>
        </p:nvPicPr>
        <p:blipFill>
          <a:blip r:embed="rId3">
            <a:alphaModFix/>
          </a:blip>
          <a:stretch>
            <a:fillRect/>
          </a:stretch>
        </p:blipFill>
        <p:spPr>
          <a:xfrm>
            <a:off x="635875" y="2454648"/>
            <a:ext cx="7971899" cy="2413976"/>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0. Quote">
  <p:cSld name="CUSTOM_17_2_1_2_3_1_1">
    <p:spTree>
      <p:nvGrpSpPr>
        <p:cNvPr id="1483" name="Shape 1483"/>
        <p:cNvGrpSpPr/>
        <p:nvPr/>
      </p:nvGrpSpPr>
      <p:grpSpPr>
        <a:xfrm>
          <a:off x="0" y="0"/>
          <a:ext cx="0" cy="0"/>
          <a:chOff x="0" y="0"/>
          <a:chExt cx="0" cy="0"/>
        </a:xfrm>
      </p:grpSpPr>
      <p:sp>
        <p:nvSpPr>
          <p:cNvPr id="1484" name="Google Shape;1484;p11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485" name="Google Shape;1485;p11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486" name="Google Shape;1486;p112"/>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487" name="Google Shape;1487;p112"/>
          <p:cNvSpPr/>
          <p:nvPr/>
        </p:nvSpPr>
        <p:spPr>
          <a:xfrm rot="10800000">
            <a:off x="7129560" y="3373949"/>
            <a:ext cx="714528" cy="1067628"/>
          </a:xfrm>
          <a:custGeom>
            <a:rect b="b" l="l" r="r" t="t"/>
            <a:pathLst>
              <a:path extrusionOk="0" h="206305" w="138073">
                <a:moveTo>
                  <a:pt x="115578" y="0"/>
                </a:moveTo>
                <a:cubicBezTo>
                  <a:pt x="100187" y="0"/>
                  <a:pt x="79617" y="7103"/>
                  <a:pt x="53719" y="21310"/>
                </a:cubicBezTo>
                <a:cubicBezTo>
                  <a:pt x="17906" y="40992"/>
                  <a:pt x="0" y="73698"/>
                  <a:pt x="0" y="119278"/>
                </a:cubicBezTo>
                <a:cubicBezTo>
                  <a:pt x="0" y="144584"/>
                  <a:pt x="7399" y="165450"/>
                  <a:pt x="22198" y="181728"/>
                </a:cubicBezTo>
                <a:cubicBezTo>
                  <a:pt x="36997" y="198155"/>
                  <a:pt x="56087" y="206294"/>
                  <a:pt x="79617" y="206294"/>
                </a:cubicBezTo>
                <a:cubicBezTo>
                  <a:pt x="79981" y="206301"/>
                  <a:pt x="80345" y="206305"/>
                  <a:pt x="80708" y="206305"/>
                </a:cubicBezTo>
                <a:cubicBezTo>
                  <a:pt x="95564" y="206305"/>
                  <a:pt x="109924" y="200416"/>
                  <a:pt x="120758" y="190016"/>
                </a:cubicBezTo>
                <a:cubicBezTo>
                  <a:pt x="131709" y="180101"/>
                  <a:pt x="138072" y="165746"/>
                  <a:pt x="137776" y="150799"/>
                </a:cubicBezTo>
                <a:cubicBezTo>
                  <a:pt x="138072" y="138368"/>
                  <a:pt x="133189" y="126529"/>
                  <a:pt x="124457" y="117946"/>
                </a:cubicBezTo>
                <a:cubicBezTo>
                  <a:pt x="115689" y="109321"/>
                  <a:pt x="103988" y="104466"/>
                  <a:pt x="91797" y="104466"/>
                </a:cubicBezTo>
                <a:cubicBezTo>
                  <a:pt x="91437" y="104466"/>
                  <a:pt x="91077" y="104471"/>
                  <a:pt x="90716" y="104479"/>
                </a:cubicBezTo>
                <a:cubicBezTo>
                  <a:pt x="66002" y="104479"/>
                  <a:pt x="52979" y="114986"/>
                  <a:pt x="51796" y="136000"/>
                </a:cubicBezTo>
                <a:cubicBezTo>
                  <a:pt x="43212" y="124309"/>
                  <a:pt x="38921" y="110399"/>
                  <a:pt x="38921" y="94268"/>
                </a:cubicBezTo>
                <a:cubicBezTo>
                  <a:pt x="38921" y="56087"/>
                  <a:pt x="64079" y="30189"/>
                  <a:pt x="114690" y="16575"/>
                </a:cubicBezTo>
                <a:cubicBezTo>
                  <a:pt x="122090" y="14799"/>
                  <a:pt x="125789" y="11691"/>
                  <a:pt x="125789" y="7399"/>
                </a:cubicBezTo>
                <a:cubicBezTo>
                  <a:pt x="125789" y="2516"/>
                  <a:pt x="122385" y="0"/>
                  <a:pt x="115578" y="0"/>
                </a:cubicBezTo>
                <a:close/>
              </a:path>
            </a:pathLst>
          </a:custGeom>
          <a:solidFill>
            <a:srgbClr val="00C8E9">
              <a:alpha val="620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112"/>
          <p:cNvSpPr/>
          <p:nvPr/>
        </p:nvSpPr>
        <p:spPr>
          <a:xfrm rot="10800000">
            <a:off x="7664646" y="3373949"/>
            <a:ext cx="714528" cy="1067628"/>
          </a:xfrm>
          <a:custGeom>
            <a:rect b="b" l="l" r="r" t="t"/>
            <a:pathLst>
              <a:path extrusionOk="0" h="206305" w="138073">
                <a:moveTo>
                  <a:pt x="115578" y="0"/>
                </a:moveTo>
                <a:cubicBezTo>
                  <a:pt x="100187" y="0"/>
                  <a:pt x="79617" y="7103"/>
                  <a:pt x="53719" y="21310"/>
                </a:cubicBezTo>
                <a:cubicBezTo>
                  <a:pt x="17906" y="40992"/>
                  <a:pt x="0" y="73698"/>
                  <a:pt x="0" y="119278"/>
                </a:cubicBezTo>
                <a:cubicBezTo>
                  <a:pt x="0" y="144584"/>
                  <a:pt x="7399" y="165450"/>
                  <a:pt x="22198" y="181728"/>
                </a:cubicBezTo>
                <a:cubicBezTo>
                  <a:pt x="36997" y="198155"/>
                  <a:pt x="56087" y="206294"/>
                  <a:pt x="79617" y="206294"/>
                </a:cubicBezTo>
                <a:cubicBezTo>
                  <a:pt x="79981" y="206301"/>
                  <a:pt x="80345" y="206305"/>
                  <a:pt x="80708" y="206305"/>
                </a:cubicBezTo>
                <a:cubicBezTo>
                  <a:pt x="95564" y="206305"/>
                  <a:pt x="109924" y="200416"/>
                  <a:pt x="120758" y="190016"/>
                </a:cubicBezTo>
                <a:cubicBezTo>
                  <a:pt x="131709" y="180101"/>
                  <a:pt x="138072" y="165746"/>
                  <a:pt x="137776" y="150799"/>
                </a:cubicBezTo>
                <a:cubicBezTo>
                  <a:pt x="138072" y="138368"/>
                  <a:pt x="133189" y="126529"/>
                  <a:pt x="124457" y="117946"/>
                </a:cubicBezTo>
                <a:cubicBezTo>
                  <a:pt x="115689" y="109321"/>
                  <a:pt x="103988" y="104466"/>
                  <a:pt x="91797" y="104466"/>
                </a:cubicBezTo>
                <a:cubicBezTo>
                  <a:pt x="91437" y="104466"/>
                  <a:pt x="91077" y="104471"/>
                  <a:pt x="90716" y="104479"/>
                </a:cubicBezTo>
                <a:cubicBezTo>
                  <a:pt x="66002" y="104479"/>
                  <a:pt x="52979" y="114986"/>
                  <a:pt x="51796" y="136000"/>
                </a:cubicBezTo>
                <a:cubicBezTo>
                  <a:pt x="43212" y="124309"/>
                  <a:pt x="38921" y="110399"/>
                  <a:pt x="38921" y="94268"/>
                </a:cubicBezTo>
                <a:cubicBezTo>
                  <a:pt x="38921" y="56087"/>
                  <a:pt x="64079" y="30189"/>
                  <a:pt x="114690" y="16575"/>
                </a:cubicBezTo>
                <a:cubicBezTo>
                  <a:pt x="122090" y="14799"/>
                  <a:pt x="125789" y="11691"/>
                  <a:pt x="125789" y="7399"/>
                </a:cubicBezTo>
                <a:cubicBezTo>
                  <a:pt x="125789" y="2516"/>
                  <a:pt x="122385" y="0"/>
                  <a:pt x="115578" y="0"/>
                </a:cubicBezTo>
                <a:close/>
              </a:path>
            </a:pathLst>
          </a:custGeom>
          <a:solidFill>
            <a:srgbClr val="00C8E9">
              <a:alpha val="45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112"/>
          <p:cNvSpPr txBox="1"/>
          <p:nvPr>
            <p:ph type="title"/>
          </p:nvPr>
        </p:nvSpPr>
        <p:spPr>
          <a:xfrm>
            <a:off x="-12300" y="274875"/>
            <a:ext cx="6797700" cy="4593900"/>
          </a:xfrm>
          <a:prstGeom prst="rect">
            <a:avLst/>
          </a:prstGeom>
          <a:noFill/>
          <a:ln>
            <a:noFill/>
          </a:ln>
        </p:spPr>
        <p:txBody>
          <a:bodyPr anchorCtr="0" anchor="t" bIns="91425" lIns="640075" spcFirstLastPara="1" rIns="91425" wrap="square" tIns="457200">
            <a:noAutofit/>
          </a:bodyPr>
          <a:lstStyle>
            <a:lvl1pPr lvl="0" rtl="0">
              <a:spcBef>
                <a:spcPts val="0"/>
              </a:spcBef>
              <a:spcAft>
                <a:spcPts val="0"/>
              </a:spcAft>
              <a:buNone/>
              <a:defRPr sz="2400">
                <a:solidFill>
                  <a:srgbClr val="FFFFFF"/>
                </a:solidFill>
                <a:latin typeface="Roboto"/>
                <a:ea typeface="Roboto"/>
                <a:cs typeface="Roboto"/>
                <a:sym typeface="Roboto"/>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490" name="Google Shape;1490;p112"/>
          <p:cNvSpPr txBox="1"/>
          <p:nvPr>
            <p:ph idx="2" type="title"/>
          </p:nvPr>
        </p:nvSpPr>
        <p:spPr>
          <a:xfrm>
            <a:off x="6678025" y="2295200"/>
            <a:ext cx="2466000" cy="1067700"/>
          </a:xfrm>
          <a:prstGeom prst="rect">
            <a:avLst/>
          </a:prstGeom>
          <a:noFill/>
          <a:ln>
            <a:noFill/>
          </a:ln>
        </p:spPr>
        <p:txBody>
          <a:bodyPr anchorCtr="0" anchor="b" bIns="91425" lIns="0" spcFirstLastPara="1" rIns="731500" wrap="square" tIns="457200">
            <a:noAutofit/>
          </a:bodyPr>
          <a:lstStyle>
            <a:lvl1pPr lvl="0" rtl="0" algn="r">
              <a:spcBef>
                <a:spcPts val="0"/>
              </a:spcBef>
              <a:spcAft>
                <a:spcPts val="0"/>
              </a:spcAft>
              <a:buNone/>
              <a:defRPr>
                <a:solidFill>
                  <a:srgbClr val="FFFFFF"/>
                </a:solidFill>
                <a:latin typeface="Roboto"/>
                <a:ea typeface="Roboto"/>
                <a:cs typeface="Roboto"/>
                <a:sym typeface="Roboto"/>
              </a:defRPr>
            </a:lvl1pPr>
            <a:lvl2pPr lvl="1" rtl="0" algn="r">
              <a:spcBef>
                <a:spcPts val="0"/>
              </a:spcBef>
              <a:spcAft>
                <a:spcPts val="0"/>
              </a:spcAft>
              <a:buNone/>
              <a:defRPr/>
            </a:lvl2pPr>
            <a:lvl3pPr lvl="2" rtl="0" algn="r">
              <a:spcBef>
                <a:spcPts val="0"/>
              </a:spcBef>
              <a:spcAft>
                <a:spcPts val="0"/>
              </a:spcAft>
              <a:buNone/>
              <a:defRPr/>
            </a:lvl3pPr>
            <a:lvl4pPr lvl="3" rtl="0" algn="r">
              <a:spcBef>
                <a:spcPts val="0"/>
              </a:spcBef>
              <a:spcAft>
                <a:spcPts val="0"/>
              </a:spcAft>
              <a:buNone/>
              <a:defRPr/>
            </a:lvl4pPr>
            <a:lvl5pPr lvl="4" rtl="0" algn="r">
              <a:spcBef>
                <a:spcPts val="0"/>
              </a:spcBef>
              <a:spcAft>
                <a:spcPts val="0"/>
              </a:spcAft>
              <a:buNone/>
              <a:defRPr/>
            </a:lvl5pPr>
            <a:lvl6pPr lvl="5" rtl="0" algn="r">
              <a:spcBef>
                <a:spcPts val="0"/>
              </a:spcBef>
              <a:spcAft>
                <a:spcPts val="0"/>
              </a:spcAft>
              <a:buNone/>
              <a:defRPr/>
            </a:lvl6pPr>
            <a:lvl7pPr lvl="6" rtl="0" algn="r">
              <a:spcBef>
                <a:spcPts val="0"/>
              </a:spcBef>
              <a:spcAft>
                <a:spcPts val="0"/>
              </a:spcAft>
              <a:buNone/>
              <a:defRPr/>
            </a:lvl7pPr>
            <a:lvl8pPr lvl="7" rtl="0" algn="r">
              <a:spcBef>
                <a:spcPts val="0"/>
              </a:spcBef>
              <a:spcAft>
                <a:spcPts val="0"/>
              </a:spcAft>
              <a:buNone/>
              <a:defRPr/>
            </a:lvl8pPr>
            <a:lvl9pPr lvl="8" rtl="0" algn="r">
              <a:spcBef>
                <a:spcPts val="0"/>
              </a:spcBef>
              <a:spcAft>
                <a:spcPts val="0"/>
              </a:spcAft>
              <a:buNone/>
              <a:defRPr/>
            </a:lvl9pPr>
          </a:lstStyle>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9. Definition 1">
  <p:cSld name="CUSTOM_17_2_1_2_3_1_1_1">
    <p:spTree>
      <p:nvGrpSpPr>
        <p:cNvPr id="1491" name="Shape 1491"/>
        <p:cNvGrpSpPr/>
        <p:nvPr/>
      </p:nvGrpSpPr>
      <p:grpSpPr>
        <a:xfrm>
          <a:off x="0" y="0"/>
          <a:ext cx="0" cy="0"/>
          <a:chOff x="0" y="0"/>
          <a:chExt cx="0" cy="0"/>
        </a:xfrm>
      </p:grpSpPr>
      <p:sp>
        <p:nvSpPr>
          <p:cNvPr id="1492" name="Google Shape;1492;p11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493" name="Google Shape;1493;p113"/>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494" name="Google Shape;1494;p113"/>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495" name="Google Shape;1495;p113"/>
          <p:cNvSpPr txBox="1"/>
          <p:nvPr/>
        </p:nvSpPr>
        <p:spPr>
          <a:xfrm>
            <a:off x="273975" y="1254876"/>
            <a:ext cx="8595300" cy="2585700"/>
          </a:xfrm>
          <a:prstGeom prst="rect">
            <a:avLst/>
          </a:prstGeom>
          <a:noFill/>
          <a:ln>
            <a:noFill/>
          </a:ln>
        </p:spPr>
        <p:txBody>
          <a:bodyPr anchorCtr="0" anchor="t" bIns="457200" lIns="2926075" spcFirstLastPara="1" rIns="457200" wrap="square" tIns="0">
            <a:noAutofit/>
          </a:bodyPr>
          <a:lstStyle/>
          <a:p>
            <a:pPr indent="0" lvl="0" marL="0" rtl="0" algn="l">
              <a:spcBef>
                <a:spcPts val="0"/>
              </a:spcBef>
              <a:spcAft>
                <a:spcPts val="0"/>
              </a:spcAft>
              <a:buNone/>
            </a:pPr>
            <a:r>
              <a:t/>
            </a:r>
            <a:endParaRPr sz="2400">
              <a:latin typeface="Roboto"/>
              <a:ea typeface="Roboto"/>
              <a:cs typeface="Roboto"/>
              <a:sym typeface="Roboto"/>
            </a:endParaRPr>
          </a:p>
        </p:txBody>
      </p:sp>
      <p:sp>
        <p:nvSpPr>
          <p:cNvPr id="1496" name="Google Shape;1496;p113"/>
          <p:cNvSpPr/>
          <p:nvPr/>
        </p:nvSpPr>
        <p:spPr>
          <a:xfrm>
            <a:off x="1104268" y="1039688"/>
            <a:ext cx="6935464" cy="3131678"/>
          </a:xfrm>
          <a:custGeom>
            <a:rect b="b" l="l" r="r" t="t"/>
            <a:pathLst>
              <a:path extrusionOk="0" h="128611" w="284824">
                <a:moveTo>
                  <a:pt x="26676" y="0"/>
                </a:moveTo>
                <a:cubicBezTo>
                  <a:pt x="22180" y="0"/>
                  <a:pt x="18965" y="1390"/>
                  <a:pt x="17030" y="4169"/>
                </a:cubicBezTo>
                <a:cubicBezTo>
                  <a:pt x="15068" y="6948"/>
                  <a:pt x="14114" y="11035"/>
                  <a:pt x="14114" y="16431"/>
                </a:cubicBezTo>
                <a:lnTo>
                  <a:pt x="14114" y="45150"/>
                </a:lnTo>
                <a:cubicBezTo>
                  <a:pt x="14114" y="50191"/>
                  <a:pt x="12807" y="54360"/>
                  <a:pt x="10191" y="57684"/>
                </a:cubicBezTo>
                <a:cubicBezTo>
                  <a:pt x="7684" y="60981"/>
                  <a:pt x="4060" y="63242"/>
                  <a:pt x="0" y="64087"/>
                </a:cubicBezTo>
                <a:lnTo>
                  <a:pt x="0" y="64305"/>
                </a:lnTo>
                <a:cubicBezTo>
                  <a:pt x="4332" y="65368"/>
                  <a:pt x="7766" y="67548"/>
                  <a:pt x="10300" y="70817"/>
                </a:cubicBezTo>
                <a:cubicBezTo>
                  <a:pt x="12834" y="74087"/>
                  <a:pt x="14114" y="78283"/>
                  <a:pt x="14114" y="83460"/>
                </a:cubicBezTo>
                <a:lnTo>
                  <a:pt x="14114" y="112180"/>
                </a:lnTo>
                <a:cubicBezTo>
                  <a:pt x="14114" y="117684"/>
                  <a:pt x="15068" y="121798"/>
                  <a:pt x="17030" y="124523"/>
                </a:cubicBezTo>
                <a:cubicBezTo>
                  <a:pt x="18992" y="127248"/>
                  <a:pt x="22207" y="128610"/>
                  <a:pt x="26676" y="128610"/>
                </a:cubicBezTo>
                <a:lnTo>
                  <a:pt x="258148" y="128610"/>
                </a:lnTo>
                <a:cubicBezTo>
                  <a:pt x="262644" y="128610"/>
                  <a:pt x="265832" y="127248"/>
                  <a:pt x="267794" y="124523"/>
                </a:cubicBezTo>
                <a:cubicBezTo>
                  <a:pt x="269728" y="121798"/>
                  <a:pt x="270709" y="117684"/>
                  <a:pt x="270709" y="112180"/>
                </a:cubicBezTo>
                <a:lnTo>
                  <a:pt x="270709" y="83460"/>
                </a:lnTo>
                <a:cubicBezTo>
                  <a:pt x="270709" y="78283"/>
                  <a:pt x="271990" y="74087"/>
                  <a:pt x="274497" y="70817"/>
                </a:cubicBezTo>
                <a:cubicBezTo>
                  <a:pt x="277058" y="67548"/>
                  <a:pt x="280491" y="65395"/>
                  <a:pt x="284824" y="64305"/>
                </a:cubicBezTo>
                <a:lnTo>
                  <a:pt x="284824" y="64087"/>
                </a:lnTo>
                <a:cubicBezTo>
                  <a:pt x="280764" y="63242"/>
                  <a:pt x="277140" y="60981"/>
                  <a:pt x="274606" y="57684"/>
                </a:cubicBezTo>
                <a:cubicBezTo>
                  <a:pt x="272017" y="54360"/>
                  <a:pt x="270709" y="50191"/>
                  <a:pt x="270709" y="45150"/>
                </a:cubicBezTo>
                <a:lnTo>
                  <a:pt x="270709" y="16431"/>
                </a:lnTo>
                <a:cubicBezTo>
                  <a:pt x="270709" y="11035"/>
                  <a:pt x="269728" y="6948"/>
                  <a:pt x="267794" y="4169"/>
                </a:cubicBezTo>
                <a:cubicBezTo>
                  <a:pt x="265832" y="1417"/>
                  <a:pt x="262616" y="27"/>
                  <a:pt x="25814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113"/>
          <p:cNvSpPr txBox="1"/>
          <p:nvPr/>
        </p:nvSpPr>
        <p:spPr>
          <a:xfrm>
            <a:off x="-15887" y="1331875"/>
            <a:ext cx="9263700" cy="2839500"/>
          </a:xfrm>
          <a:prstGeom prst="rect">
            <a:avLst/>
          </a:prstGeom>
          <a:noFill/>
          <a:ln>
            <a:noFill/>
          </a:ln>
        </p:spPr>
        <p:txBody>
          <a:bodyPr anchorCtr="0" anchor="t" bIns="457200" lIns="2103100" spcFirstLastPara="1" rIns="2103100" wrap="square" tIns="0">
            <a:noAutofit/>
          </a:bodyPr>
          <a:lstStyle/>
          <a:p>
            <a:pPr indent="0" lvl="0" marL="0" rtl="0" algn="l">
              <a:spcBef>
                <a:spcPts val="0"/>
              </a:spcBef>
              <a:spcAft>
                <a:spcPts val="0"/>
              </a:spcAft>
              <a:buNone/>
            </a:pPr>
            <a:r>
              <a:t/>
            </a:r>
            <a:endParaRPr sz="2400">
              <a:latin typeface="Oswald"/>
              <a:ea typeface="Oswald"/>
              <a:cs typeface="Oswald"/>
              <a:sym typeface="Oswald"/>
            </a:endParaRPr>
          </a:p>
        </p:txBody>
      </p:sp>
      <p:sp>
        <p:nvSpPr>
          <p:cNvPr id="1498" name="Google Shape;1498;p113"/>
          <p:cNvSpPr/>
          <p:nvPr/>
        </p:nvSpPr>
        <p:spPr>
          <a:xfrm flipH="1" rot="10800000">
            <a:off x="688800" y="692100"/>
            <a:ext cx="7766400" cy="3759300"/>
          </a:xfrm>
          <a:prstGeom prst="bracePair">
            <a:avLst/>
          </a:prstGeom>
          <a:noFill/>
          <a:ln cap="flat" cmpd="sng" w="76200">
            <a:solidFill>
              <a:srgbClr val="6CCCE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Title Slide: Web Development">
  <p:cSld name="CUSTOM_2_3_1_1_1_1_1_2_1_2_1_1_1_1_2_2_1_2">
    <p:spTree>
      <p:nvGrpSpPr>
        <p:cNvPr id="1501" name="Shape 1501"/>
        <p:cNvGrpSpPr/>
        <p:nvPr/>
      </p:nvGrpSpPr>
      <p:grpSpPr>
        <a:xfrm>
          <a:off x="0" y="0"/>
          <a:ext cx="0" cy="0"/>
          <a:chOff x="0" y="0"/>
          <a:chExt cx="0" cy="0"/>
        </a:xfrm>
      </p:grpSpPr>
      <p:pic>
        <p:nvPicPr>
          <p:cNvPr id="1502" name="Google Shape;1502;p115"/>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1503" name="Google Shape;1503;p115"/>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115"/>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
        <p:nvSpPr>
          <p:cNvPr id="1505" name="Google Shape;1505;p115"/>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Web Development</a:t>
            </a:r>
            <a:endParaRPr sz="1800">
              <a:solidFill>
                <a:srgbClr val="FFFFFF"/>
              </a:solidFill>
              <a:latin typeface="Roboto Medium"/>
              <a:ea typeface="Roboto Medium"/>
              <a:cs typeface="Roboto Medium"/>
              <a:sym typeface="Roboto Medium"/>
            </a:endParaRPr>
          </a:p>
        </p:txBody>
      </p:sp>
      <p:pic>
        <p:nvPicPr>
          <p:cNvPr id="1506" name="Google Shape;1506;p115"/>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1507" name="Google Shape;1507;p115"/>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08" name="Google Shape;1508;p115"/>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09" name="Google Shape;1509;p115"/>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1510" name="Google Shape;1510;p115"/>
          <p:cNvPicPr preferRelativeResize="0"/>
          <p:nvPr/>
        </p:nvPicPr>
        <p:blipFill>
          <a:blip r:embed="rId4">
            <a:alphaModFix/>
          </a:blip>
          <a:stretch>
            <a:fillRect/>
          </a:stretch>
        </p:blipFill>
        <p:spPr>
          <a:xfrm>
            <a:off x="776110" y="1231212"/>
            <a:ext cx="2286002" cy="1703068"/>
          </a:xfrm>
          <a:prstGeom prst="rect">
            <a:avLst/>
          </a:prstGeom>
          <a:noFill/>
          <a:ln>
            <a:noFill/>
          </a:ln>
        </p:spPr>
      </p:pic>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Title Slide: UX/UI Design">
  <p:cSld name="CUSTOM_2_3_1_1_1_1_1_2_1_2_1_1_1_1_2_2_1_1_1">
    <p:spTree>
      <p:nvGrpSpPr>
        <p:cNvPr id="1511" name="Shape 1511"/>
        <p:cNvGrpSpPr/>
        <p:nvPr/>
      </p:nvGrpSpPr>
      <p:grpSpPr>
        <a:xfrm>
          <a:off x="0" y="0"/>
          <a:ext cx="0" cy="0"/>
          <a:chOff x="0" y="0"/>
          <a:chExt cx="0" cy="0"/>
        </a:xfrm>
      </p:grpSpPr>
      <p:pic>
        <p:nvPicPr>
          <p:cNvPr id="1512" name="Google Shape;1512;p116"/>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1513" name="Google Shape;1513;p116"/>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116"/>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UX/UI Design</a:t>
            </a:r>
            <a:endParaRPr sz="1800">
              <a:solidFill>
                <a:srgbClr val="FFFFFF"/>
              </a:solidFill>
              <a:latin typeface="Roboto Medium"/>
              <a:ea typeface="Roboto Medium"/>
              <a:cs typeface="Roboto Medium"/>
              <a:sym typeface="Roboto Medium"/>
            </a:endParaRPr>
          </a:p>
        </p:txBody>
      </p:sp>
      <p:pic>
        <p:nvPicPr>
          <p:cNvPr id="1515" name="Google Shape;1515;p116"/>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1516" name="Google Shape;1516;p116"/>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17" name="Google Shape;1517;p116"/>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18" name="Google Shape;1518;p116"/>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1519" name="Google Shape;1519;p116"/>
          <p:cNvPicPr preferRelativeResize="0"/>
          <p:nvPr/>
        </p:nvPicPr>
        <p:blipFill>
          <a:blip r:embed="rId4">
            <a:alphaModFix/>
          </a:blip>
          <a:stretch>
            <a:fillRect/>
          </a:stretch>
        </p:blipFill>
        <p:spPr>
          <a:xfrm>
            <a:off x="584735" y="1058550"/>
            <a:ext cx="2560322" cy="1920238"/>
          </a:xfrm>
          <a:prstGeom prst="rect">
            <a:avLst/>
          </a:prstGeom>
          <a:noFill/>
          <a:ln>
            <a:noFill/>
          </a:ln>
        </p:spPr>
      </p:pic>
      <p:sp>
        <p:nvSpPr>
          <p:cNvPr id="1520" name="Google Shape;1520;p116"/>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Slide: Cybersecurity ">
  <p:cSld name="CUSTOM_2_3_1_1_1_1_1_2_1_2_1_1_1_1_2_2_1_1_1_1">
    <p:spTree>
      <p:nvGrpSpPr>
        <p:cNvPr id="1521" name="Shape 1521"/>
        <p:cNvGrpSpPr/>
        <p:nvPr/>
      </p:nvGrpSpPr>
      <p:grpSpPr>
        <a:xfrm>
          <a:off x="0" y="0"/>
          <a:ext cx="0" cy="0"/>
          <a:chOff x="0" y="0"/>
          <a:chExt cx="0" cy="0"/>
        </a:xfrm>
      </p:grpSpPr>
      <p:pic>
        <p:nvPicPr>
          <p:cNvPr id="1522" name="Google Shape;1522;p117"/>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1523" name="Google Shape;1523;p117"/>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117"/>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Cybersecurity</a:t>
            </a:r>
            <a:endParaRPr sz="1800">
              <a:solidFill>
                <a:srgbClr val="FFFFFF"/>
              </a:solidFill>
              <a:latin typeface="Roboto Medium"/>
              <a:ea typeface="Roboto Medium"/>
              <a:cs typeface="Roboto Medium"/>
              <a:sym typeface="Roboto Medium"/>
            </a:endParaRPr>
          </a:p>
        </p:txBody>
      </p:sp>
      <p:pic>
        <p:nvPicPr>
          <p:cNvPr id="1525" name="Google Shape;1525;p117"/>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1526" name="Google Shape;1526;p117"/>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27" name="Google Shape;1527;p117"/>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28" name="Google Shape;1528;p117"/>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1529" name="Google Shape;1529;p117"/>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1530" name="Google Shape;1530;p117"/>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Title Slide:Data Analytics and Visualization">
  <p:cSld name="CUSTOM_2_3_1_1_1_1_1_2_1_2_1_1_1_1_2_1_1_1_1">
    <p:spTree>
      <p:nvGrpSpPr>
        <p:cNvPr id="1531" name="Shape 1531"/>
        <p:cNvGrpSpPr/>
        <p:nvPr/>
      </p:nvGrpSpPr>
      <p:grpSpPr>
        <a:xfrm>
          <a:off x="0" y="0"/>
          <a:ext cx="0" cy="0"/>
          <a:chOff x="0" y="0"/>
          <a:chExt cx="0" cy="0"/>
        </a:xfrm>
      </p:grpSpPr>
      <p:pic>
        <p:nvPicPr>
          <p:cNvPr id="1532" name="Google Shape;1532;p118"/>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1533" name="Google Shape;1533;p118"/>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34" name="Google Shape;1534;p118"/>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pic>
        <p:nvPicPr>
          <p:cNvPr id="1535" name="Google Shape;1535;p118"/>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1536" name="Google Shape;1536;p118"/>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Boot Camp</a:t>
            </a:r>
            <a:endParaRPr sz="1800">
              <a:solidFill>
                <a:srgbClr val="FFFFFF"/>
              </a:solidFill>
              <a:latin typeface="Roboto Medium"/>
              <a:ea typeface="Roboto Medium"/>
              <a:cs typeface="Roboto Medium"/>
              <a:sym typeface="Roboto Medium"/>
            </a:endParaRPr>
          </a:p>
        </p:txBody>
      </p:sp>
      <p:sp>
        <p:nvSpPr>
          <p:cNvPr id="1537" name="Google Shape;1537;p118"/>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38" name="Google Shape;1538;p118"/>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39" name="Google Shape;1539;p118"/>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1540" name="Google Shape;1540;p118"/>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lnSpc>
                <a:spcPct val="150000"/>
              </a:lnSpc>
              <a:spcBef>
                <a:spcPts val="0"/>
              </a:spcBef>
              <a:spcAft>
                <a:spcPts val="0"/>
              </a:spcAft>
              <a:buClr>
                <a:schemeClr val="dk1"/>
              </a:buClr>
              <a:buSzPts val="1100"/>
              <a:buFont typeface="Arial"/>
              <a:buNone/>
            </a:pPr>
            <a:r>
              <a:rPr lang="en" sz="600">
                <a:solidFill>
                  <a:srgbClr val="24292E"/>
                </a:solidFill>
                <a:latin typeface="Roboto"/>
                <a:ea typeface="Roboto"/>
                <a:cs typeface="Roboto"/>
                <a:sym typeface="Roboto"/>
              </a:rPr>
              <a:t>© 2021 Trilogy Education Services, a 2U, Inc. brand. All Rights Reserved.</a:t>
            </a:r>
            <a:endParaRPr sz="600">
              <a:solidFill>
                <a:srgbClr val="24292E"/>
              </a:solidFill>
              <a:latin typeface="Roboto"/>
              <a:ea typeface="Roboto"/>
              <a:cs typeface="Roboto"/>
              <a:sym typeface="Roboto"/>
            </a:endParaRPr>
          </a:p>
          <a:p>
            <a:pPr indent="0" lvl="0" marL="0" rtl="0" algn="l">
              <a:spcBef>
                <a:spcPts val="0"/>
              </a:spcBef>
              <a:spcAft>
                <a:spcPts val="0"/>
              </a:spcAft>
              <a:buNone/>
            </a:pPr>
            <a:r>
              <a:t/>
            </a:r>
            <a:endParaRPr sz="600">
              <a:solidFill>
                <a:schemeClr val="dk1"/>
              </a:solidFill>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Title Slide: FinTech">
  <p:cSld name="CUSTOM_2_3_1_1_1_1_1_2_1_2_1_1_1_1_2_1_1_1_1_1">
    <p:spTree>
      <p:nvGrpSpPr>
        <p:cNvPr id="1541" name="Shape 1541"/>
        <p:cNvGrpSpPr/>
        <p:nvPr/>
      </p:nvGrpSpPr>
      <p:grpSpPr>
        <a:xfrm>
          <a:off x="0" y="0"/>
          <a:ext cx="0" cy="0"/>
          <a:chOff x="0" y="0"/>
          <a:chExt cx="0" cy="0"/>
        </a:xfrm>
      </p:grpSpPr>
      <p:pic>
        <p:nvPicPr>
          <p:cNvPr id="1542" name="Google Shape;1542;p119"/>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1543" name="Google Shape;1543;p119"/>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44" name="Google Shape;1544;p119"/>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1545" name="Google Shape;1545;p119"/>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FinTech</a:t>
            </a:r>
            <a:endParaRPr sz="1800">
              <a:solidFill>
                <a:srgbClr val="FFFFFF"/>
              </a:solidFill>
              <a:latin typeface="Roboto Medium"/>
              <a:ea typeface="Roboto Medium"/>
              <a:cs typeface="Roboto Medium"/>
              <a:sym typeface="Roboto Medium"/>
            </a:endParaRPr>
          </a:p>
        </p:txBody>
      </p:sp>
      <p:sp>
        <p:nvSpPr>
          <p:cNvPr id="1546" name="Google Shape;1546;p119"/>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47" name="Google Shape;1547;p119"/>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48" name="Google Shape;1548;p119"/>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1549" name="Google Shape;1549;p119"/>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pic>
        <p:nvPicPr>
          <p:cNvPr id="1550" name="Google Shape;1550;p119"/>
          <p:cNvPicPr preferRelativeResize="0"/>
          <p:nvPr/>
        </p:nvPicPr>
        <p:blipFill>
          <a:blip r:embed="rId4">
            <a:alphaModFix/>
          </a:blip>
          <a:stretch>
            <a:fillRect/>
          </a:stretch>
        </p:blipFill>
        <p:spPr>
          <a:xfrm>
            <a:off x="913750" y="1045025"/>
            <a:ext cx="2330325" cy="2330325"/>
          </a:xfrm>
          <a:prstGeom prst="rect">
            <a:avLst/>
          </a:prstGeom>
          <a:noFill/>
          <a:ln>
            <a:noFill/>
          </a:ln>
        </p:spPr>
      </p:pic>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 Title Slide:Digital Marketing">
  <p:cSld name="CUSTOM_2_3_1_1_1_1_1_2_1_2_1_1_1_1_2_1_1_1_1_2">
    <p:spTree>
      <p:nvGrpSpPr>
        <p:cNvPr id="1551" name="Shape 1551"/>
        <p:cNvGrpSpPr/>
        <p:nvPr/>
      </p:nvGrpSpPr>
      <p:grpSpPr>
        <a:xfrm>
          <a:off x="0" y="0"/>
          <a:ext cx="0" cy="0"/>
          <a:chOff x="0" y="0"/>
          <a:chExt cx="0" cy="0"/>
        </a:xfrm>
      </p:grpSpPr>
      <p:pic>
        <p:nvPicPr>
          <p:cNvPr id="1552" name="Google Shape;1552;p120"/>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1553" name="Google Shape;1553;p120"/>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54" name="Google Shape;1554;p120"/>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1555" name="Google Shape;1555;p120"/>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Digital Marketing</a:t>
            </a:r>
            <a:endParaRPr sz="1800">
              <a:solidFill>
                <a:srgbClr val="FFFFFF"/>
              </a:solidFill>
              <a:latin typeface="Roboto Medium"/>
              <a:ea typeface="Roboto Medium"/>
              <a:cs typeface="Roboto Medium"/>
              <a:sym typeface="Roboto Medium"/>
            </a:endParaRPr>
          </a:p>
        </p:txBody>
      </p:sp>
      <p:sp>
        <p:nvSpPr>
          <p:cNvPr id="1556" name="Google Shape;1556;p120"/>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57" name="Google Shape;1557;p120"/>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58" name="Google Shape;1558;p120"/>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1559" name="Google Shape;1559;p120"/>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pic>
        <p:nvPicPr>
          <p:cNvPr id="1560" name="Google Shape;1560;p120"/>
          <p:cNvPicPr preferRelativeResize="0"/>
          <p:nvPr/>
        </p:nvPicPr>
        <p:blipFill>
          <a:blip r:embed="rId4">
            <a:alphaModFix/>
          </a:blip>
          <a:stretch>
            <a:fillRect/>
          </a:stretch>
        </p:blipFill>
        <p:spPr>
          <a:xfrm>
            <a:off x="854575" y="1056525"/>
            <a:ext cx="2068025" cy="2068025"/>
          </a:xfrm>
          <a:prstGeom prst="rect">
            <a:avLst/>
          </a:prstGeom>
          <a:noFill/>
          <a:ln>
            <a:noFill/>
          </a:ln>
        </p:spPr>
      </p:pic>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Subsection Slide">
  <p:cSld name="CUSTOM_17_2_1_1_2">
    <p:spTree>
      <p:nvGrpSpPr>
        <p:cNvPr id="1561" name="Shape 1561"/>
        <p:cNvGrpSpPr/>
        <p:nvPr/>
      </p:nvGrpSpPr>
      <p:grpSpPr>
        <a:xfrm>
          <a:off x="0" y="0"/>
          <a:ext cx="0" cy="0"/>
          <a:chOff x="0" y="0"/>
          <a:chExt cx="0" cy="0"/>
        </a:xfrm>
      </p:grpSpPr>
      <p:pic>
        <p:nvPicPr>
          <p:cNvPr id="1562" name="Google Shape;1562;p121"/>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563" name="Google Shape;1563;p121"/>
          <p:cNvSpPr txBox="1"/>
          <p:nvPr>
            <p:ph type="title"/>
          </p:nvPr>
        </p:nvSpPr>
        <p:spPr>
          <a:xfrm>
            <a:off x="274325"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Roboto"/>
                <a:ea typeface="Roboto"/>
                <a:cs typeface="Roboto"/>
                <a:sym typeface="Roboto"/>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564" name="Google Shape;1564;p12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565" name="Google Shape;1565;p12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Transition Slide">
  <p:cSld name="CUSTOM_17_2_1_2">
    <p:spTree>
      <p:nvGrpSpPr>
        <p:cNvPr id="1566" name="Shape 1566"/>
        <p:cNvGrpSpPr/>
        <p:nvPr/>
      </p:nvGrpSpPr>
      <p:grpSpPr>
        <a:xfrm>
          <a:off x="0" y="0"/>
          <a:ext cx="0" cy="0"/>
          <a:chOff x="0" y="0"/>
          <a:chExt cx="0" cy="0"/>
        </a:xfrm>
      </p:grpSpPr>
      <p:pic>
        <p:nvPicPr>
          <p:cNvPr id="1567" name="Google Shape;1567;p122"/>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568" name="Google Shape;1568;p122"/>
          <p:cNvSpPr txBox="1"/>
          <p:nvPr>
            <p:ph type="title"/>
          </p:nvPr>
        </p:nvSpPr>
        <p:spPr>
          <a:xfrm>
            <a:off x="237100"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latin typeface="Roboto Medium"/>
                <a:ea typeface="Roboto Medium"/>
                <a:cs typeface="Roboto Medium"/>
                <a:sym typeface="Roboto Medium"/>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569" name="Google Shape;1569;p12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570" name="Google Shape;1570;p12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Title Slide:Data Analytics and Visualization">
  <p:cSld name="CUSTOM_2_3_1_1_1_1_1_2_1_2_1_1_1_1_2_1_1_1_1">
    <p:spTree>
      <p:nvGrpSpPr>
        <p:cNvPr id="50" name="Shape 50"/>
        <p:cNvGrpSpPr/>
        <p:nvPr/>
      </p:nvGrpSpPr>
      <p:grpSpPr>
        <a:xfrm>
          <a:off x="0" y="0"/>
          <a:ext cx="0" cy="0"/>
          <a:chOff x="0" y="0"/>
          <a:chExt cx="0" cy="0"/>
        </a:xfrm>
      </p:grpSpPr>
      <p:pic>
        <p:nvPicPr>
          <p:cNvPr id="51" name="Google Shape;51;p13"/>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52" name="Google Shape;52;p13"/>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3" name="Google Shape;53;p13"/>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pic>
        <p:nvPicPr>
          <p:cNvPr id="54" name="Google Shape;54;p13"/>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55" name="Google Shape;55;p13"/>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Boot Camp</a:t>
            </a:r>
            <a:endParaRPr sz="1800">
              <a:solidFill>
                <a:srgbClr val="FFFFFF"/>
              </a:solidFill>
              <a:latin typeface="Roboto Medium"/>
              <a:ea typeface="Roboto Medium"/>
              <a:cs typeface="Roboto Medium"/>
              <a:sym typeface="Roboto Medium"/>
            </a:endParaRPr>
          </a:p>
        </p:txBody>
      </p:sp>
      <p:sp>
        <p:nvSpPr>
          <p:cNvPr id="56" name="Google Shape;56;p13"/>
          <p:cNvSpPr txBox="1"/>
          <p:nvPr>
            <p:ph type="title"/>
          </p:nvPr>
        </p:nvSpPr>
        <p:spPr>
          <a:xfrm>
            <a:off x="525600" y="4319775"/>
            <a:ext cx="8344500" cy="319200"/>
          </a:xfrm>
          <a:prstGeom prst="rect">
            <a:avLst/>
          </a:prstGeom>
        </p:spPr>
        <p:txBody>
          <a:bodyPr anchorCtr="0" anchor="ctr" bIns="0" lIns="0" spcFirstLastPara="1" rIns="1188700" wrap="square" tIns="9125">
            <a:norm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 name="Google Shape;57;p13"/>
          <p:cNvSpPr txBox="1"/>
          <p:nvPr>
            <p:ph idx="2" type="title"/>
          </p:nvPr>
        </p:nvSpPr>
        <p:spPr>
          <a:xfrm>
            <a:off x="274350" y="1828800"/>
            <a:ext cx="8595300" cy="1248000"/>
          </a:xfrm>
          <a:prstGeom prst="rect">
            <a:avLst/>
          </a:prstGeom>
        </p:spPr>
        <p:txBody>
          <a:bodyPr anchorCtr="0" anchor="t" bIns="457200" lIns="2880350" spcFirstLastPara="1" rIns="457200" wrap="square" tIns="0">
            <a:norm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 name="Google Shape;58;p13"/>
          <p:cNvSpPr txBox="1"/>
          <p:nvPr>
            <p:ph idx="3" type="title"/>
          </p:nvPr>
        </p:nvSpPr>
        <p:spPr>
          <a:xfrm>
            <a:off x="525600" y="3447025"/>
            <a:ext cx="8344500" cy="360000"/>
          </a:xfrm>
          <a:prstGeom prst="rect">
            <a:avLst/>
          </a:prstGeom>
        </p:spPr>
        <p:txBody>
          <a:bodyPr anchorCtr="0" anchor="ctr" bIns="0" lIns="3200400" spcFirstLastPara="1" rIns="274300" wrap="square" tIns="9125">
            <a:norm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59" name="Google Shape;59;p13"/>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Text Only">
  <p:cSld name="CUSTOM_2_7_2">
    <p:spTree>
      <p:nvGrpSpPr>
        <p:cNvPr id="1571" name="Shape 1571"/>
        <p:cNvGrpSpPr/>
        <p:nvPr/>
      </p:nvGrpSpPr>
      <p:grpSpPr>
        <a:xfrm>
          <a:off x="0" y="0"/>
          <a:ext cx="0" cy="0"/>
          <a:chOff x="0" y="0"/>
          <a:chExt cx="0" cy="0"/>
        </a:xfrm>
      </p:grpSpPr>
      <p:sp>
        <p:nvSpPr>
          <p:cNvPr id="1572" name="Google Shape;1572;p12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73" name="Google Shape;1573;p12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574" name="Google Shape;1574;p12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575" name="Google Shape;1575;p12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576" name="Google Shape;1576;p12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577" name="Google Shape;1577;p12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78" name="Google Shape;1578;p123"/>
          <p:cNvSpPr txBox="1"/>
          <p:nvPr>
            <p:ph idx="3" type="body"/>
          </p:nvPr>
        </p:nvSpPr>
        <p:spPr>
          <a:xfrm>
            <a:off x="175" y="1284250"/>
            <a:ext cx="9144000" cy="3622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Text with Sidebar">
  <p:cSld name="CUSTOM_2_4_1">
    <p:spTree>
      <p:nvGrpSpPr>
        <p:cNvPr id="1579" name="Shape 1579"/>
        <p:cNvGrpSpPr/>
        <p:nvPr/>
      </p:nvGrpSpPr>
      <p:grpSpPr>
        <a:xfrm>
          <a:off x="0" y="0"/>
          <a:ext cx="0" cy="0"/>
          <a:chOff x="0" y="0"/>
          <a:chExt cx="0" cy="0"/>
        </a:xfrm>
      </p:grpSpPr>
      <p:pic>
        <p:nvPicPr>
          <p:cNvPr id="1580" name="Google Shape;1580;p124"/>
          <p:cNvPicPr preferRelativeResize="0"/>
          <p:nvPr/>
        </p:nvPicPr>
        <p:blipFill rotWithShape="1">
          <a:blip r:embed="rId2">
            <a:alphaModFix/>
          </a:blip>
          <a:srcRect b="119" l="0" r="0" t="119"/>
          <a:stretch/>
        </p:blipFill>
        <p:spPr>
          <a:xfrm>
            <a:off x="7048950" y="910275"/>
            <a:ext cx="1828800" cy="3784798"/>
          </a:xfrm>
          <a:prstGeom prst="rect">
            <a:avLst/>
          </a:prstGeom>
          <a:noFill/>
          <a:ln>
            <a:noFill/>
          </a:ln>
        </p:spPr>
      </p:pic>
      <p:sp>
        <p:nvSpPr>
          <p:cNvPr id="1581" name="Google Shape;1581;p124"/>
          <p:cNvSpPr txBox="1"/>
          <p:nvPr>
            <p:ph idx="1" type="subTitle"/>
          </p:nvPr>
        </p:nvSpPr>
        <p:spPr>
          <a:xfrm>
            <a:off x="0" y="675975"/>
            <a:ext cx="66747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82" name="Google Shape;1582;p124"/>
          <p:cNvSpPr txBox="1"/>
          <p:nvPr>
            <p:ph idx="2" type="body"/>
          </p:nvPr>
        </p:nvSpPr>
        <p:spPr>
          <a:xfrm>
            <a:off x="0" y="1245800"/>
            <a:ext cx="6699600" cy="38976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1583" name="Google Shape;1583;p124"/>
          <p:cNvSpPr txBox="1"/>
          <p:nvPr>
            <p:ph idx="3" type="subTitle"/>
          </p:nvPr>
        </p:nvSpPr>
        <p:spPr>
          <a:xfrm>
            <a:off x="7056300" y="910475"/>
            <a:ext cx="1814100" cy="3784800"/>
          </a:xfrm>
          <a:prstGeom prst="rect">
            <a:avLst/>
          </a:prstGeom>
          <a:noFill/>
          <a:ln cap="flat" cmpd="sng" w="9525">
            <a:solidFill>
              <a:srgbClr val="DBD9E8"/>
            </a:solidFill>
            <a:prstDash val="solid"/>
            <a:round/>
            <a:headEnd len="sm" w="sm" type="none"/>
            <a:tailEnd len="sm" w="sm" type="none"/>
          </a:ln>
        </p:spPr>
        <p:txBody>
          <a:bodyPr anchorCtr="0" anchor="t" bIns="182875" lIns="182875" spcFirstLastPara="1" rIns="182875" wrap="square" tIns="182875">
            <a:noAutofit/>
          </a:bodyPr>
          <a:lstStyle>
            <a:lvl1pPr lvl="0"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84" name="Google Shape;1584;p124"/>
          <p:cNvSpPr txBox="1"/>
          <p:nvPr>
            <p:ph type="title"/>
          </p:nvPr>
        </p:nvSpPr>
        <p:spPr>
          <a:xfrm>
            <a:off x="-12425" y="0"/>
            <a:ext cx="6699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85" name="Google Shape;1585;p12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586" name="Google Shape;1586;p12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cxnSp>
        <p:nvCxnSpPr>
          <p:cNvPr id="1587" name="Google Shape;1587;p12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588" name="Google Shape;1588;p124"/>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Call Attention Slide">
  <p:cSld name="CUSTOM_2_3_1_1_3_1_1_2_1_1">
    <p:spTree>
      <p:nvGrpSpPr>
        <p:cNvPr id="1589" name="Shape 1589"/>
        <p:cNvGrpSpPr/>
        <p:nvPr/>
      </p:nvGrpSpPr>
      <p:grpSpPr>
        <a:xfrm>
          <a:off x="0" y="0"/>
          <a:ext cx="0" cy="0"/>
          <a:chOff x="0" y="0"/>
          <a:chExt cx="0" cy="0"/>
        </a:xfrm>
      </p:grpSpPr>
      <p:pic>
        <p:nvPicPr>
          <p:cNvPr id="1590" name="Google Shape;1590;p125"/>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591" name="Google Shape;1591;p125"/>
          <p:cNvSpPr txBox="1"/>
          <p:nvPr>
            <p:ph type="title"/>
          </p:nvPr>
        </p:nvSpPr>
        <p:spPr>
          <a:xfrm>
            <a:off x="2544050" y="1545675"/>
            <a:ext cx="5770200" cy="2430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36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592" name="Google Shape;1592;p125"/>
          <p:cNvPicPr preferRelativeResize="0"/>
          <p:nvPr/>
        </p:nvPicPr>
        <p:blipFill rotWithShape="1">
          <a:blip r:embed="rId3">
            <a:alphaModFix/>
          </a:blip>
          <a:srcRect b="0" l="139" r="149" t="0"/>
          <a:stretch/>
        </p:blipFill>
        <p:spPr>
          <a:xfrm>
            <a:off x="1258175" y="1332825"/>
            <a:ext cx="1371601" cy="2002535"/>
          </a:xfrm>
          <a:prstGeom prst="rect">
            <a:avLst/>
          </a:prstGeom>
          <a:noFill/>
          <a:ln>
            <a:noFill/>
          </a:ln>
        </p:spPr>
      </p:pic>
      <p:sp>
        <p:nvSpPr>
          <p:cNvPr id="1593" name="Google Shape;1593;p12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594" name="Google Shape;1594;p125"/>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Instructor Demonstration">
  <p:cSld name="CUSTOM_2_3_1_1_1_1_1_2_1_2_1_2">
    <p:spTree>
      <p:nvGrpSpPr>
        <p:cNvPr id="1595" name="Shape 1595"/>
        <p:cNvGrpSpPr/>
        <p:nvPr/>
      </p:nvGrpSpPr>
      <p:grpSpPr>
        <a:xfrm>
          <a:off x="0" y="0"/>
          <a:ext cx="0" cy="0"/>
          <a:chOff x="0" y="0"/>
          <a:chExt cx="0" cy="0"/>
        </a:xfrm>
      </p:grpSpPr>
      <p:pic>
        <p:nvPicPr>
          <p:cNvPr id="1596" name="Google Shape;1596;p126"/>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597" name="Google Shape;1597;p126"/>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126"/>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12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600" name="Google Shape;1600;p126"/>
          <p:cNvSpPr txBox="1"/>
          <p:nvPr/>
        </p:nvSpPr>
        <p:spPr>
          <a:xfrm>
            <a:off x="242550" y="3895344"/>
            <a:ext cx="8907900" cy="427500"/>
          </a:xfrm>
          <a:prstGeom prst="rect">
            <a:avLst/>
          </a:prstGeom>
          <a:noFill/>
          <a:ln>
            <a:noFill/>
          </a:ln>
        </p:spPr>
        <p:txBody>
          <a:bodyPr anchorCtr="0" anchor="t" bIns="91425" lIns="0" spcFirstLastPara="1" rIns="914400" wrap="square" tIns="91425">
            <a:noAutofit/>
          </a:bodyPr>
          <a:lstStyle/>
          <a:p>
            <a:pPr indent="0" lvl="0" marL="0" rtl="0" algn="r">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
        <p:nvSpPr>
          <p:cNvPr id="1601" name="Google Shape;1601;p12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602" name="Google Shape;1602;p126"/>
          <p:cNvPicPr preferRelativeResize="0"/>
          <p:nvPr/>
        </p:nvPicPr>
        <p:blipFill rotWithShape="1">
          <a:blip r:embed="rId3">
            <a:alphaModFix/>
          </a:blip>
          <a:srcRect b="0" l="0" r="0" t="0"/>
          <a:stretch/>
        </p:blipFill>
        <p:spPr>
          <a:xfrm>
            <a:off x="409963" y="-228600"/>
            <a:ext cx="8535272" cy="4064423"/>
          </a:xfrm>
          <a:prstGeom prst="rect">
            <a:avLst/>
          </a:prstGeom>
          <a:noFill/>
          <a:ln>
            <a:noFill/>
          </a:ln>
        </p:spPr>
      </p:pic>
      <p:sp>
        <p:nvSpPr>
          <p:cNvPr id="1603" name="Google Shape;1603;p126"/>
          <p:cNvSpPr txBox="1"/>
          <p:nvPr>
            <p:ph type="title"/>
          </p:nvPr>
        </p:nvSpPr>
        <p:spPr>
          <a:xfrm>
            <a:off x="-101100" y="4387000"/>
            <a:ext cx="9251400" cy="482100"/>
          </a:xfrm>
          <a:prstGeom prst="rect">
            <a:avLst/>
          </a:prstGeom>
          <a:noFill/>
          <a:ln>
            <a:noFill/>
          </a:ln>
        </p:spPr>
        <p:txBody>
          <a:bodyPr anchorCtr="0" anchor="t" bIns="0" lIns="457200" spcFirstLastPara="1" rIns="914400"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Activity">
  <p:cSld name="CUSTOM_2_3_1_1_1_1_1_2_1_2_1_1_1_1">
    <p:spTree>
      <p:nvGrpSpPr>
        <p:cNvPr id="1604" name="Shape 1604"/>
        <p:cNvGrpSpPr/>
        <p:nvPr/>
      </p:nvGrpSpPr>
      <p:grpSpPr>
        <a:xfrm>
          <a:off x="0" y="0"/>
          <a:ext cx="0" cy="0"/>
          <a:chOff x="0" y="0"/>
          <a:chExt cx="0" cy="0"/>
        </a:xfrm>
      </p:grpSpPr>
      <p:pic>
        <p:nvPicPr>
          <p:cNvPr id="1605" name="Google Shape;1605;p127"/>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606" name="Google Shape;1606;p127"/>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607" name="Google Shape;1607;p127"/>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608" name="Google Shape;1608;p127"/>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09" name="Google Shape;1609;p127"/>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610" name="Google Shape;1610;p127"/>
          <p:cNvPicPr preferRelativeResize="0"/>
          <p:nvPr/>
        </p:nvPicPr>
        <p:blipFill rotWithShape="1">
          <a:blip r:embed="rId4">
            <a:alphaModFix/>
          </a:blip>
          <a:srcRect b="39" l="0" r="0" t="29"/>
          <a:stretch/>
        </p:blipFill>
        <p:spPr>
          <a:xfrm>
            <a:off x="899000" y="1133363"/>
            <a:ext cx="1737360" cy="1911096"/>
          </a:xfrm>
          <a:prstGeom prst="rect">
            <a:avLst/>
          </a:prstGeom>
          <a:noFill/>
          <a:ln>
            <a:noFill/>
          </a:ln>
        </p:spPr>
      </p:pic>
      <p:sp>
        <p:nvSpPr>
          <p:cNvPr id="1611" name="Google Shape;1611;p12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612" name="Google Shape;1612;p127"/>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1613" name="Google Shape;1613;p12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14" name="Google Shape;1614;p127"/>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Activity with Instructions ">
  <p:cSld name="CUSTOM_2_5_1_3_1">
    <p:spTree>
      <p:nvGrpSpPr>
        <p:cNvPr id="1615" name="Shape 1615"/>
        <p:cNvGrpSpPr/>
        <p:nvPr/>
      </p:nvGrpSpPr>
      <p:grpSpPr>
        <a:xfrm>
          <a:off x="0" y="0"/>
          <a:ext cx="0" cy="0"/>
          <a:chOff x="0" y="0"/>
          <a:chExt cx="0" cy="0"/>
        </a:xfrm>
      </p:grpSpPr>
      <p:pic>
        <p:nvPicPr>
          <p:cNvPr id="1616" name="Google Shape;1616;p128"/>
          <p:cNvPicPr preferRelativeResize="0"/>
          <p:nvPr/>
        </p:nvPicPr>
        <p:blipFill rotWithShape="1">
          <a:blip r:embed="rId2">
            <a:alphaModFix/>
          </a:blip>
          <a:srcRect b="39" l="0" r="0" t="29"/>
          <a:stretch/>
        </p:blipFill>
        <p:spPr>
          <a:xfrm>
            <a:off x="8275625" y="4154800"/>
            <a:ext cx="594361" cy="653795"/>
          </a:xfrm>
          <a:prstGeom prst="rect">
            <a:avLst/>
          </a:prstGeom>
          <a:noFill/>
          <a:ln>
            <a:noFill/>
          </a:ln>
        </p:spPr>
      </p:pic>
      <p:sp>
        <p:nvSpPr>
          <p:cNvPr id="1617" name="Google Shape;1617;p12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618" name="Google Shape;1618;p12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619" name="Google Shape;1619;p12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20" name="Google Shape;1620;p12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21" name="Google Shape;1621;p128"/>
          <p:cNvSpPr txBox="1"/>
          <p:nvPr>
            <p:ph idx="2"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cxnSp>
        <p:nvCxnSpPr>
          <p:cNvPr id="1622" name="Google Shape;1622;p12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623" name="Google Shape;1623;p128"/>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24" name="Google Shape;1624;p128"/>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Challenge">
  <p:cSld name="CUSTOM_2_3_1_1_1_1_1_2_1_2_1_1_4">
    <p:spTree>
      <p:nvGrpSpPr>
        <p:cNvPr id="1625" name="Shape 1625"/>
        <p:cNvGrpSpPr/>
        <p:nvPr/>
      </p:nvGrpSpPr>
      <p:grpSpPr>
        <a:xfrm>
          <a:off x="0" y="0"/>
          <a:ext cx="0" cy="0"/>
          <a:chOff x="0" y="0"/>
          <a:chExt cx="0" cy="0"/>
        </a:xfrm>
      </p:grpSpPr>
      <p:pic>
        <p:nvPicPr>
          <p:cNvPr id="1626" name="Google Shape;1626;p129"/>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627" name="Google Shape;1627;p129"/>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628" name="Google Shape;1628;p129"/>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629" name="Google Shape;1629;p12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630" name="Google Shape;1630;p129"/>
          <p:cNvSpPr txBox="1"/>
          <p:nvPr>
            <p:ph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31" name="Google Shape;1631;p129"/>
          <p:cNvSpPr txBox="1"/>
          <p:nvPr>
            <p:ph idx="2"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32" name="Google Shape;1632;p129"/>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1633" name="Google Shape;1633;p12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634" name="Google Shape;1634;p129"/>
          <p:cNvPicPr preferRelativeResize="0"/>
          <p:nvPr/>
        </p:nvPicPr>
        <p:blipFill rotWithShape="1">
          <a:blip r:embed="rId4">
            <a:alphaModFix/>
          </a:blip>
          <a:srcRect b="0" l="0" r="0" t="0"/>
          <a:stretch/>
        </p:blipFill>
        <p:spPr>
          <a:xfrm>
            <a:off x="273900" y="-595025"/>
            <a:ext cx="2950353" cy="5143500"/>
          </a:xfrm>
          <a:prstGeom prst="rect">
            <a:avLst/>
          </a:prstGeom>
          <a:noFill/>
          <a:ln>
            <a:noFill/>
          </a:ln>
        </p:spPr>
      </p:pic>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Challenge with Instructions">
  <p:cSld name="CUSTOM_2_5_1_4">
    <p:spTree>
      <p:nvGrpSpPr>
        <p:cNvPr id="1635" name="Shape 1635"/>
        <p:cNvGrpSpPr/>
        <p:nvPr/>
      </p:nvGrpSpPr>
      <p:grpSpPr>
        <a:xfrm>
          <a:off x="0" y="0"/>
          <a:ext cx="0" cy="0"/>
          <a:chOff x="0" y="0"/>
          <a:chExt cx="0" cy="0"/>
        </a:xfrm>
      </p:grpSpPr>
      <p:sp>
        <p:nvSpPr>
          <p:cNvPr id="1636" name="Google Shape;1636;p130"/>
          <p:cNvSpPr txBox="1"/>
          <p:nvPr>
            <p:ph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37" name="Google Shape;1637;p13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638" name="Google Shape;1638;p13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639" name="Google Shape;1639;p130"/>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1640" name="Google Shape;1640;p130"/>
          <p:cNvSpPr txBox="1"/>
          <p:nvPr>
            <p:ph idx="2"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41" name="Google Shape;1641;p130"/>
          <p:cNvSpPr txBox="1"/>
          <p:nvPr>
            <p:ph idx="3"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642" name="Google Shape;1642;p13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643" name="Google Shape;1643;p130"/>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644" name="Google Shape;1644;p130"/>
          <p:cNvPicPr preferRelativeResize="0"/>
          <p:nvPr/>
        </p:nvPicPr>
        <p:blipFill rotWithShape="1">
          <a:blip r:embed="rId2">
            <a:alphaModFix/>
          </a:blip>
          <a:srcRect b="0" l="0" r="0" t="0"/>
          <a:stretch/>
        </p:blipFill>
        <p:spPr>
          <a:xfrm>
            <a:off x="8213200" y="3862850"/>
            <a:ext cx="656773" cy="1144971"/>
          </a:xfrm>
          <a:prstGeom prst="rect">
            <a:avLst/>
          </a:prstGeom>
          <a:noFill/>
          <a:ln>
            <a:noFill/>
          </a:ln>
        </p:spPr>
      </p:pic>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Homework">
  <p:cSld name="CUSTOM_2_3_1_1_1_1_1_2_1_2_1_1_3_1">
    <p:spTree>
      <p:nvGrpSpPr>
        <p:cNvPr id="1645" name="Shape 1645"/>
        <p:cNvGrpSpPr/>
        <p:nvPr/>
      </p:nvGrpSpPr>
      <p:grpSpPr>
        <a:xfrm>
          <a:off x="0" y="0"/>
          <a:ext cx="0" cy="0"/>
          <a:chOff x="0" y="0"/>
          <a:chExt cx="0" cy="0"/>
        </a:xfrm>
      </p:grpSpPr>
      <p:pic>
        <p:nvPicPr>
          <p:cNvPr id="1646" name="Google Shape;1646;p131"/>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647" name="Google Shape;1647;p131"/>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648" name="Google Shape;1648;p131"/>
          <p:cNvPicPr preferRelativeResize="0"/>
          <p:nvPr/>
        </p:nvPicPr>
        <p:blipFill rotWithShape="1">
          <a:blip r:embed="rId3">
            <a:alphaModFix/>
          </a:blip>
          <a:srcRect b="0" l="209" r="209" t="0"/>
          <a:stretch/>
        </p:blipFill>
        <p:spPr>
          <a:xfrm>
            <a:off x="858369" y="1097625"/>
            <a:ext cx="1737361" cy="1980591"/>
          </a:xfrm>
          <a:prstGeom prst="rect">
            <a:avLst/>
          </a:prstGeom>
          <a:noFill/>
          <a:ln>
            <a:noFill/>
          </a:ln>
        </p:spPr>
      </p:pic>
      <p:sp>
        <p:nvSpPr>
          <p:cNvPr id="1649" name="Google Shape;1649;p131"/>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650" name="Google Shape;1650;p131"/>
          <p:cNvPicPr preferRelativeResize="0"/>
          <p:nvPr/>
        </p:nvPicPr>
        <p:blipFill>
          <a:blip r:embed="rId4">
            <a:alphaModFix/>
          </a:blip>
          <a:stretch>
            <a:fillRect/>
          </a:stretch>
        </p:blipFill>
        <p:spPr>
          <a:xfrm>
            <a:off x="8062160" y="3975150"/>
            <a:ext cx="548640" cy="725893"/>
          </a:xfrm>
          <a:prstGeom prst="rect">
            <a:avLst/>
          </a:prstGeom>
          <a:noFill/>
          <a:ln>
            <a:noFill/>
          </a:ln>
        </p:spPr>
      </p:pic>
      <p:sp>
        <p:nvSpPr>
          <p:cNvPr id="1651" name="Google Shape;1651;p13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652" name="Google Shape;1652;p131"/>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53" name="Google Shape;1653;p131"/>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Due Date:</a:t>
            </a:r>
            <a:endParaRPr b="1" sz="1300">
              <a:solidFill>
                <a:srgbClr val="FFFFFF"/>
              </a:solidFill>
              <a:latin typeface="Roboto"/>
              <a:ea typeface="Roboto"/>
              <a:cs typeface="Roboto"/>
              <a:sym typeface="Roboto"/>
            </a:endParaRPr>
          </a:p>
        </p:txBody>
      </p:sp>
      <p:sp>
        <p:nvSpPr>
          <p:cNvPr id="1654" name="Google Shape;1654;p13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55" name="Google Shape;1655;p131"/>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1800">
          <p15:clr>
            <a:srgbClr val="F9AD4C"/>
          </p15:clr>
        </p15:guide>
      </p15:sldGuideLst>
    </p:ext>
  </p:extLst>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 Homework with Instructions">
  <p:cSld name="CUSTOM_2_5_2">
    <p:spTree>
      <p:nvGrpSpPr>
        <p:cNvPr id="1656" name="Shape 1656"/>
        <p:cNvGrpSpPr/>
        <p:nvPr/>
      </p:nvGrpSpPr>
      <p:grpSpPr>
        <a:xfrm>
          <a:off x="0" y="0"/>
          <a:ext cx="0" cy="0"/>
          <a:chOff x="0" y="0"/>
          <a:chExt cx="0" cy="0"/>
        </a:xfrm>
      </p:grpSpPr>
      <p:sp>
        <p:nvSpPr>
          <p:cNvPr id="1657" name="Google Shape;1657;p132"/>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1658" name="Google Shape;1658;p13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659" name="Google Shape;1659;p13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pic>
        <p:nvPicPr>
          <p:cNvPr id="1660" name="Google Shape;1660;p132"/>
          <p:cNvPicPr preferRelativeResize="0"/>
          <p:nvPr/>
        </p:nvPicPr>
        <p:blipFill rotWithShape="1">
          <a:blip r:embed="rId2">
            <a:alphaModFix/>
          </a:blip>
          <a:srcRect b="0" l="504" r="504" t="0"/>
          <a:stretch/>
        </p:blipFill>
        <p:spPr>
          <a:xfrm>
            <a:off x="8257069" y="4200875"/>
            <a:ext cx="548641" cy="624077"/>
          </a:xfrm>
          <a:prstGeom prst="rect">
            <a:avLst/>
          </a:prstGeom>
          <a:noFill/>
          <a:ln>
            <a:noFill/>
          </a:ln>
        </p:spPr>
      </p:pic>
      <p:sp>
        <p:nvSpPr>
          <p:cNvPr id="1661" name="Google Shape;1661;p13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62" name="Google Shape;1662;p132"/>
          <p:cNvSpPr txBox="1"/>
          <p:nvPr>
            <p:ph idx="2"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663" name="Google Shape;1663;p13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664" name="Google Shape;1664;p132"/>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65" name="Google Shape;1665;p132"/>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5005">
          <p15:clr>
            <a:srgbClr val="F9AD4C"/>
          </p15:clr>
        </p15:guide>
      </p15:sldGuideLst>
    </p:ext>
  </p:extLst>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Title Slide: Web Development 1">
  <p:cSld name="CUSTOM_2_3_1_1_1_1_1_2_1_2_1_1_1_1_2_2_1_2_1">
    <p:spTree>
      <p:nvGrpSpPr>
        <p:cNvPr id="60" name="Shape 60"/>
        <p:cNvGrpSpPr/>
        <p:nvPr/>
      </p:nvGrpSpPr>
      <p:grpSpPr>
        <a:xfrm>
          <a:off x="0" y="0"/>
          <a:ext cx="0" cy="0"/>
          <a:chOff x="0" y="0"/>
          <a:chExt cx="0" cy="0"/>
        </a:xfrm>
      </p:grpSpPr>
      <p:pic>
        <p:nvPicPr>
          <p:cNvPr id="61" name="Google Shape;61;p14"/>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pic>
        <p:nvPicPr>
          <p:cNvPr id="62" name="Google Shape;62;p14"/>
          <p:cNvPicPr preferRelativeResize="0"/>
          <p:nvPr/>
        </p:nvPicPr>
        <p:blipFill rotWithShape="1">
          <a:blip r:embed="rId3">
            <a:alphaModFix/>
          </a:blip>
          <a:srcRect b="2498" l="0" r="0" t="2489"/>
          <a:stretch/>
        </p:blipFill>
        <p:spPr>
          <a:xfrm>
            <a:off x="274320" y="274881"/>
            <a:ext cx="8595360" cy="4593742"/>
          </a:xfrm>
          <a:prstGeom prst="rect">
            <a:avLst/>
          </a:prstGeom>
          <a:noFill/>
          <a:ln>
            <a:noFill/>
          </a:ln>
        </p:spPr>
      </p:pic>
      <p:sp>
        <p:nvSpPr>
          <p:cNvPr id="63" name="Google Shape;63;p14"/>
          <p:cNvSpPr txBox="1"/>
          <p:nvPr/>
        </p:nvSpPr>
        <p:spPr>
          <a:xfrm>
            <a:off x="206300" y="4868750"/>
            <a:ext cx="8663400" cy="185700"/>
          </a:xfrm>
          <a:prstGeom prst="rect">
            <a:avLst/>
          </a:prstGeom>
          <a:noFill/>
          <a:ln>
            <a:noFill/>
          </a:ln>
        </p:spPr>
        <p:txBody>
          <a:bodyPr anchorCtr="0" anchor="t" bIns="91425" lIns="91425" spcFirstLastPara="1" rIns="0" wrap="square" tIns="91425">
            <a:noAutofit/>
          </a:bodyPr>
          <a:lstStyle/>
          <a:p>
            <a:pPr indent="0" lvl="0" marL="0" rtl="0" algn="l">
              <a:spcBef>
                <a:spcPts val="0"/>
              </a:spcBef>
              <a:spcAft>
                <a:spcPts val="0"/>
              </a:spcAft>
              <a:buNone/>
            </a:pPr>
            <a:r>
              <a:rPr lang="en" sz="600">
                <a:solidFill>
                  <a:schemeClr val="dk1"/>
                </a:solidFill>
                <a:latin typeface="Roboto"/>
                <a:ea typeface="Roboto"/>
                <a:cs typeface="Roboto"/>
                <a:sym typeface="Roboto"/>
              </a:rPr>
              <a:t>© 2021 Trilogy Education Services, a 2U, Inc. brand.  All Rights Reserved.</a:t>
            </a:r>
            <a:endParaRPr sz="600">
              <a:solidFill>
                <a:schemeClr val="dk1"/>
              </a:solidFill>
              <a:latin typeface="Roboto"/>
              <a:ea typeface="Roboto"/>
              <a:cs typeface="Roboto"/>
              <a:sym typeface="Roboto"/>
            </a:endParaRPr>
          </a:p>
        </p:txBody>
      </p:sp>
      <p:sp>
        <p:nvSpPr>
          <p:cNvPr id="64" name="Google Shape;64;p14"/>
          <p:cNvSpPr/>
          <p:nvPr/>
        </p:nvSpPr>
        <p:spPr>
          <a:xfrm>
            <a:off x="269850" y="3467088"/>
            <a:ext cx="8604300" cy="1416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14"/>
          <p:cNvSpPr txBox="1"/>
          <p:nvPr/>
        </p:nvSpPr>
        <p:spPr>
          <a:xfrm>
            <a:off x="4632338" y="3804363"/>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a:ea typeface="Oswald"/>
                <a:cs typeface="Oswald"/>
                <a:sym typeface="Oswald"/>
              </a:rPr>
              <a:t>Netflix Data Boot Camp</a:t>
            </a:r>
            <a:endParaRPr sz="1800">
              <a:solidFill>
                <a:srgbClr val="FFFFFF"/>
              </a:solidFill>
              <a:latin typeface="Oswald"/>
              <a:ea typeface="Oswald"/>
              <a:cs typeface="Oswald"/>
              <a:sym typeface="Oswald"/>
            </a:endParaRPr>
          </a:p>
        </p:txBody>
      </p:sp>
      <p:cxnSp>
        <p:nvCxnSpPr>
          <p:cNvPr id="66" name="Google Shape;66;p14"/>
          <p:cNvCxnSpPr/>
          <p:nvPr/>
        </p:nvCxnSpPr>
        <p:spPr>
          <a:xfrm>
            <a:off x="702525" y="4157225"/>
            <a:ext cx="6873900" cy="0"/>
          </a:xfrm>
          <a:prstGeom prst="straightConnector1">
            <a:avLst/>
          </a:prstGeom>
          <a:noFill/>
          <a:ln cap="flat" cmpd="sng" w="9525">
            <a:solidFill>
              <a:srgbClr val="FFFFFF"/>
            </a:solidFill>
            <a:prstDash val="solid"/>
            <a:round/>
            <a:headEnd len="med" w="med" type="none"/>
            <a:tailEnd len="med" w="med" type="none"/>
          </a:ln>
        </p:spPr>
      </p:cxnSp>
      <p:pic>
        <p:nvPicPr>
          <p:cNvPr id="67" name="Google Shape;67;p14"/>
          <p:cNvPicPr preferRelativeResize="0"/>
          <p:nvPr/>
        </p:nvPicPr>
        <p:blipFill>
          <a:blip r:embed="rId4">
            <a:alphaModFix/>
          </a:blip>
          <a:stretch>
            <a:fillRect/>
          </a:stretch>
        </p:blipFill>
        <p:spPr>
          <a:xfrm>
            <a:off x="7773497" y="3773563"/>
            <a:ext cx="822959" cy="711201"/>
          </a:xfrm>
          <a:prstGeom prst="rect">
            <a:avLst/>
          </a:prstGeom>
          <a:noFill/>
          <a:ln>
            <a:noFill/>
          </a:ln>
          <a:effectLst>
            <a:outerShdw blurRad="57150" rotWithShape="0" algn="bl" dir="5400000" dist="19050">
              <a:srgbClr val="000000">
                <a:alpha val="50000"/>
              </a:srgbClr>
            </a:outerShdw>
          </a:effectLst>
        </p:spPr>
      </p:pic>
      <p:sp>
        <p:nvSpPr>
          <p:cNvPr id="68" name="Google Shape;68;p14"/>
          <p:cNvSpPr txBox="1"/>
          <p:nvPr>
            <p:ph type="title"/>
          </p:nvPr>
        </p:nvSpPr>
        <p:spPr>
          <a:xfrm>
            <a:off x="0" y="1216875"/>
            <a:ext cx="8869800" cy="1581900"/>
          </a:xfrm>
          <a:prstGeom prst="rect">
            <a:avLst/>
          </a:prstGeom>
        </p:spPr>
        <p:txBody>
          <a:bodyPr anchorCtr="0" anchor="ctr" bIns="0" lIns="640075" spcFirstLastPara="1" rIns="91425" wrap="square" tIns="0">
            <a:normAutofit/>
          </a:bodyPr>
          <a:lstStyle>
            <a:lvl1pPr lvl="0" rtl="0" algn="ctr">
              <a:spcBef>
                <a:spcPts val="0"/>
              </a:spcBef>
              <a:spcAft>
                <a:spcPts val="0"/>
              </a:spcAft>
              <a:buNone/>
              <a:defRPr sz="24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69" name="Google Shape;69;p14"/>
          <p:cNvSpPr txBox="1"/>
          <p:nvPr>
            <p:ph idx="2" type="title"/>
          </p:nvPr>
        </p:nvSpPr>
        <p:spPr>
          <a:xfrm>
            <a:off x="3254000" y="4157175"/>
            <a:ext cx="4373700" cy="434400"/>
          </a:xfrm>
          <a:prstGeom prst="rect">
            <a:avLst/>
          </a:prstGeom>
        </p:spPr>
        <p:txBody>
          <a:bodyPr anchorCtr="0" anchor="ctr" bIns="0" lIns="640075" spcFirstLastPara="1" rIns="91425" wrap="square" tIns="0">
            <a:normAutofit/>
          </a:bodyPr>
          <a:lstStyle>
            <a:lvl1pPr lvl="0" rtl="0" algn="r">
              <a:spcBef>
                <a:spcPts val="0"/>
              </a:spcBef>
              <a:spcAft>
                <a:spcPts val="0"/>
              </a:spcAft>
              <a:buNone/>
              <a:defRPr sz="1800">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pic>
        <p:nvPicPr>
          <p:cNvPr id="70" name="Google Shape;70;p14"/>
          <p:cNvPicPr preferRelativeResize="0"/>
          <p:nvPr/>
        </p:nvPicPr>
        <p:blipFill rotWithShape="1">
          <a:blip r:embed="rId5">
            <a:alphaModFix/>
          </a:blip>
          <a:srcRect b="0" l="0" r="0" t="0"/>
          <a:stretch/>
        </p:blipFill>
        <p:spPr>
          <a:xfrm>
            <a:off x="678010" y="1193200"/>
            <a:ext cx="2286000" cy="1691640"/>
          </a:xfrm>
          <a:prstGeom prst="rect">
            <a:avLst/>
          </a:prstGeom>
          <a:noFill/>
          <a:ln>
            <a:noFill/>
          </a:ln>
        </p:spPr>
      </p:pic>
    </p:spTree>
  </p:cSld>
  <p:clrMapOvr>
    <a:masterClrMapping/>
  </p:clrMapOvr>
  <p:extLst>
    <p:ext uri="{DCECCB84-F9BA-43D5-87BE-67443E8EF086}">
      <p15:sldGuideLst>
        <p15:guide id="1" pos="1212">
          <p15:clr>
            <a:srgbClr val="FA7B17"/>
          </p15:clr>
        </p15:guide>
      </p15:sldGuideLst>
    </p:ext>
  </p:extLst>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9. Numbered 1–4 (Green)">
  <p:cSld name="CUSTOM_2_7_1">
    <p:spTree>
      <p:nvGrpSpPr>
        <p:cNvPr id="1666" name="Shape 1666"/>
        <p:cNvGrpSpPr/>
        <p:nvPr/>
      </p:nvGrpSpPr>
      <p:grpSpPr>
        <a:xfrm>
          <a:off x="0" y="0"/>
          <a:ext cx="0" cy="0"/>
          <a:chOff x="0" y="0"/>
          <a:chExt cx="0" cy="0"/>
        </a:xfrm>
      </p:grpSpPr>
      <p:sp>
        <p:nvSpPr>
          <p:cNvPr id="1667" name="Google Shape;1667;p133"/>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13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69" name="Google Shape;1669;p13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670" name="Google Shape;1670;p13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671" name="Google Shape;1671;p13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672" name="Google Shape;1672;p13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673" name="Google Shape;1673;p13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674" name="Google Shape;1674;p133"/>
          <p:cNvGrpSpPr/>
          <p:nvPr/>
        </p:nvGrpSpPr>
        <p:grpSpPr>
          <a:xfrm>
            <a:off x="457200" y="1378813"/>
            <a:ext cx="776889" cy="621300"/>
            <a:chOff x="457200" y="1378813"/>
            <a:chExt cx="776889" cy="621300"/>
          </a:xfrm>
        </p:grpSpPr>
        <p:sp>
          <p:nvSpPr>
            <p:cNvPr id="1675" name="Google Shape;1675;p133"/>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676" name="Google Shape;1676;p133"/>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77" name="Google Shape;1677;p133"/>
          <p:cNvGrpSpPr/>
          <p:nvPr/>
        </p:nvGrpSpPr>
        <p:grpSpPr>
          <a:xfrm>
            <a:off x="457200" y="2228725"/>
            <a:ext cx="776889" cy="621300"/>
            <a:chOff x="457200" y="1378813"/>
            <a:chExt cx="776889" cy="621300"/>
          </a:xfrm>
        </p:grpSpPr>
        <p:sp>
          <p:nvSpPr>
            <p:cNvPr id="1678" name="Google Shape;1678;p133"/>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679" name="Google Shape;1679;p133"/>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80" name="Google Shape;1680;p133"/>
          <p:cNvGrpSpPr/>
          <p:nvPr/>
        </p:nvGrpSpPr>
        <p:grpSpPr>
          <a:xfrm>
            <a:off x="457200" y="3073850"/>
            <a:ext cx="776889" cy="621300"/>
            <a:chOff x="457200" y="1378813"/>
            <a:chExt cx="776889" cy="621300"/>
          </a:xfrm>
        </p:grpSpPr>
        <p:sp>
          <p:nvSpPr>
            <p:cNvPr id="1681" name="Google Shape;1681;p133"/>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682" name="Google Shape;1682;p133"/>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83" name="Google Shape;1683;p133"/>
          <p:cNvGrpSpPr/>
          <p:nvPr/>
        </p:nvGrpSpPr>
        <p:grpSpPr>
          <a:xfrm>
            <a:off x="457200" y="3923750"/>
            <a:ext cx="776889" cy="621300"/>
            <a:chOff x="457200" y="1378813"/>
            <a:chExt cx="776889" cy="621300"/>
          </a:xfrm>
        </p:grpSpPr>
        <p:sp>
          <p:nvSpPr>
            <p:cNvPr id="1684" name="Google Shape;1684;p133"/>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685" name="Google Shape;1685;p133"/>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86" name="Google Shape;1686;p133"/>
          <p:cNvSpPr txBox="1"/>
          <p:nvPr>
            <p:ph idx="3" type="subTitle"/>
          </p:nvPr>
        </p:nvSpPr>
        <p:spPr>
          <a:xfrm>
            <a:off x="-12300" y="13980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87" name="Google Shape;1687;p133"/>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133"/>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133"/>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133"/>
          <p:cNvSpPr txBox="1"/>
          <p:nvPr>
            <p:ph idx="4" type="subTitle"/>
          </p:nvPr>
        </p:nvSpPr>
        <p:spPr>
          <a:xfrm>
            <a:off x="-12300" y="223353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91" name="Google Shape;1691;p133"/>
          <p:cNvSpPr txBox="1"/>
          <p:nvPr>
            <p:ph idx="5" type="subTitle"/>
          </p:nvPr>
        </p:nvSpPr>
        <p:spPr>
          <a:xfrm>
            <a:off x="0" y="3076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92" name="Google Shape;1692;p133"/>
          <p:cNvSpPr txBox="1"/>
          <p:nvPr>
            <p:ph idx="6" type="subTitle"/>
          </p:nvPr>
        </p:nvSpPr>
        <p:spPr>
          <a:xfrm>
            <a:off x="-12300" y="39189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 Numbered 1–5 (Green)">
  <p:cSld name="CUSTOM_2_7_1_4">
    <p:spTree>
      <p:nvGrpSpPr>
        <p:cNvPr id="1693" name="Shape 1693"/>
        <p:cNvGrpSpPr/>
        <p:nvPr/>
      </p:nvGrpSpPr>
      <p:grpSpPr>
        <a:xfrm>
          <a:off x="0" y="0"/>
          <a:ext cx="0" cy="0"/>
          <a:chOff x="0" y="0"/>
          <a:chExt cx="0" cy="0"/>
        </a:xfrm>
      </p:grpSpPr>
      <p:sp>
        <p:nvSpPr>
          <p:cNvPr id="1694" name="Google Shape;1694;p134"/>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13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96" name="Google Shape;1696;p13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697" name="Google Shape;1697;p13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698" name="Google Shape;1698;p13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699" name="Google Shape;1699;p13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700" name="Google Shape;1700;p13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701" name="Google Shape;1701;p134"/>
          <p:cNvGrpSpPr/>
          <p:nvPr/>
        </p:nvGrpSpPr>
        <p:grpSpPr>
          <a:xfrm>
            <a:off x="457200" y="1300225"/>
            <a:ext cx="776889" cy="621300"/>
            <a:chOff x="457200" y="1378813"/>
            <a:chExt cx="776889" cy="621300"/>
          </a:xfrm>
        </p:grpSpPr>
        <p:sp>
          <p:nvSpPr>
            <p:cNvPr id="1702" name="Google Shape;1702;p134"/>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703" name="Google Shape;1703;p134"/>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04" name="Google Shape;1704;p134"/>
          <p:cNvGrpSpPr/>
          <p:nvPr/>
        </p:nvGrpSpPr>
        <p:grpSpPr>
          <a:xfrm>
            <a:off x="457200" y="2000125"/>
            <a:ext cx="776889" cy="621300"/>
            <a:chOff x="457200" y="1378813"/>
            <a:chExt cx="776889" cy="621300"/>
          </a:xfrm>
        </p:grpSpPr>
        <p:sp>
          <p:nvSpPr>
            <p:cNvPr id="1705" name="Google Shape;1705;p134"/>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706" name="Google Shape;1706;p134"/>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07" name="Google Shape;1707;p134"/>
          <p:cNvGrpSpPr/>
          <p:nvPr/>
        </p:nvGrpSpPr>
        <p:grpSpPr>
          <a:xfrm>
            <a:off x="457200" y="2692850"/>
            <a:ext cx="776889" cy="621300"/>
            <a:chOff x="457200" y="1378813"/>
            <a:chExt cx="776889" cy="621300"/>
          </a:xfrm>
        </p:grpSpPr>
        <p:sp>
          <p:nvSpPr>
            <p:cNvPr id="1708" name="Google Shape;1708;p134"/>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709" name="Google Shape;1709;p134"/>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10" name="Google Shape;1710;p134"/>
          <p:cNvGrpSpPr/>
          <p:nvPr/>
        </p:nvGrpSpPr>
        <p:grpSpPr>
          <a:xfrm>
            <a:off x="457200" y="3390350"/>
            <a:ext cx="776889" cy="621300"/>
            <a:chOff x="457200" y="1378813"/>
            <a:chExt cx="776889" cy="621300"/>
          </a:xfrm>
        </p:grpSpPr>
        <p:sp>
          <p:nvSpPr>
            <p:cNvPr id="1711" name="Google Shape;1711;p134"/>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712" name="Google Shape;1712;p134"/>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13" name="Google Shape;1713;p134"/>
          <p:cNvSpPr txBox="1"/>
          <p:nvPr>
            <p:ph idx="3" type="subTitle"/>
          </p:nvPr>
        </p:nvSpPr>
        <p:spPr>
          <a:xfrm>
            <a:off x="-7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14" name="Google Shape;1714;p134"/>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134"/>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134"/>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134"/>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18" name="Google Shape;1718;p134"/>
          <p:cNvSpPr txBox="1"/>
          <p:nvPr>
            <p:ph idx="5" type="subTitle"/>
          </p:nvPr>
        </p:nvSpPr>
        <p:spPr>
          <a:xfrm>
            <a:off x="0" y="2695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19" name="Google Shape;1719;p134"/>
          <p:cNvSpPr txBox="1"/>
          <p:nvPr>
            <p:ph idx="6" type="subTitle"/>
          </p:nvPr>
        </p:nvSpPr>
        <p:spPr>
          <a:xfrm>
            <a:off x="-12300" y="33855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720" name="Google Shape;1720;p134"/>
          <p:cNvGrpSpPr/>
          <p:nvPr/>
        </p:nvGrpSpPr>
        <p:grpSpPr>
          <a:xfrm>
            <a:off x="469500" y="4083075"/>
            <a:ext cx="776889" cy="621300"/>
            <a:chOff x="457200" y="1378813"/>
            <a:chExt cx="776889" cy="621300"/>
          </a:xfrm>
        </p:grpSpPr>
        <p:sp>
          <p:nvSpPr>
            <p:cNvPr id="1721" name="Google Shape;1721;p134"/>
            <p:cNvSpPr/>
            <p:nvPr/>
          </p:nvSpPr>
          <p:spPr>
            <a:xfrm>
              <a:off x="457200" y="1378813"/>
              <a:ext cx="695400" cy="621300"/>
            </a:xfrm>
            <a:prstGeom prst="roundRect">
              <a:avLst>
                <a:gd fmla="val 16667" name="adj"/>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1722" name="Google Shape;1722;p134"/>
            <p:cNvSpPr/>
            <p:nvPr/>
          </p:nvSpPr>
          <p:spPr>
            <a:xfrm rot="5400000">
              <a:off x="969614" y="1607625"/>
              <a:ext cx="340325" cy="188625"/>
            </a:xfrm>
            <a:prstGeom prst="flowChartExtract">
              <a:avLst/>
            </a:prstGeom>
            <a:solidFill>
              <a:srgbClr val="134F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23" name="Google Shape;1723;p134"/>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134"/>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1. Numbered 1–6 (Gray)">
  <p:cSld name="CUSTOM_2_7_1_3_1_1">
    <p:spTree>
      <p:nvGrpSpPr>
        <p:cNvPr id="1725" name="Shape 1725"/>
        <p:cNvGrpSpPr/>
        <p:nvPr/>
      </p:nvGrpSpPr>
      <p:grpSpPr>
        <a:xfrm>
          <a:off x="0" y="0"/>
          <a:ext cx="0" cy="0"/>
          <a:chOff x="0" y="0"/>
          <a:chExt cx="0" cy="0"/>
        </a:xfrm>
      </p:grpSpPr>
      <p:sp>
        <p:nvSpPr>
          <p:cNvPr id="1726" name="Google Shape;1726;p135"/>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13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28" name="Google Shape;1728;p13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729" name="Google Shape;1729;p13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730" name="Google Shape;1730;p13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731" name="Google Shape;1731;p13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732" name="Google Shape;1732;p13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733" name="Google Shape;1733;p135"/>
          <p:cNvGrpSpPr/>
          <p:nvPr/>
        </p:nvGrpSpPr>
        <p:grpSpPr>
          <a:xfrm>
            <a:off x="457200" y="1237825"/>
            <a:ext cx="776900" cy="486300"/>
            <a:chOff x="457200" y="1466425"/>
            <a:chExt cx="776900" cy="486300"/>
          </a:xfrm>
        </p:grpSpPr>
        <p:sp>
          <p:nvSpPr>
            <p:cNvPr id="1734" name="Google Shape;1734;p13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1735" name="Google Shape;1735;p13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36" name="Google Shape;1736;p135"/>
          <p:cNvSpPr txBox="1"/>
          <p:nvPr>
            <p:ph idx="3" type="subTitle"/>
          </p:nvPr>
        </p:nvSpPr>
        <p:spPr>
          <a:xfrm>
            <a:off x="-12150"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37" name="Google Shape;1737;p135"/>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38" name="Google Shape;1738;p135"/>
          <p:cNvGrpSpPr/>
          <p:nvPr/>
        </p:nvGrpSpPr>
        <p:grpSpPr>
          <a:xfrm>
            <a:off x="457200" y="1828900"/>
            <a:ext cx="776900" cy="486300"/>
            <a:chOff x="457200" y="1466425"/>
            <a:chExt cx="776900" cy="486300"/>
          </a:xfrm>
        </p:grpSpPr>
        <p:sp>
          <p:nvSpPr>
            <p:cNvPr id="1739" name="Google Shape;1739;p13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1740" name="Google Shape;1740;p13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41" name="Google Shape;1741;p135"/>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42" name="Google Shape;1742;p135"/>
          <p:cNvGrpSpPr/>
          <p:nvPr/>
        </p:nvGrpSpPr>
        <p:grpSpPr>
          <a:xfrm>
            <a:off x="457200" y="2419975"/>
            <a:ext cx="776900" cy="486300"/>
            <a:chOff x="457200" y="1466425"/>
            <a:chExt cx="776900" cy="486300"/>
          </a:xfrm>
        </p:grpSpPr>
        <p:sp>
          <p:nvSpPr>
            <p:cNvPr id="1743" name="Google Shape;1743;p13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744" name="Google Shape;1744;p13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45" name="Google Shape;1745;p135"/>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46" name="Google Shape;1746;p135"/>
          <p:cNvGrpSpPr/>
          <p:nvPr/>
        </p:nvGrpSpPr>
        <p:grpSpPr>
          <a:xfrm>
            <a:off x="457200" y="3011050"/>
            <a:ext cx="776900" cy="486300"/>
            <a:chOff x="457200" y="1466425"/>
            <a:chExt cx="776900" cy="486300"/>
          </a:xfrm>
        </p:grpSpPr>
        <p:sp>
          <p:nvSpPr>
            <p:cNvPr id="1747" name="Google Shape;1747;p13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748" name="Google Shape;1748;p13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49" name="Google Shape;1749;p135"/>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50" name="Google Shape;1750;p135"/>
          <p:cNvGrpSpPr/>
          <p:nvPr/>
        </p:nvGrpSpPr>
        <p:grpSpPr>
          <a:xfrm>
            <a:off x="457200" y="3602137"/>
            <a:ext cx="776900" cy="486300"/>
            <a:chOff x="457200" y="1466425"/>
            <a:chExt cx="776900" cy="486300"/>
          </a:xfrm>
        </p:grpSpPr>
        <p:sp>
          <p:nvSpPr>
            <p:cNvPr id="1751" name="Google Shape;1751;p13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1752" name="Google Shape;1752;p13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53" name="Google Shape;1753;p135"/>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54" name="Google Shape;1754;p135"/>
          <p:cNvGrpSpPr/>
          <p:nvPr/>
        </p:nvGrpSpPr>
        <p:grpSpPr>
          <a:xfrm>
            <a:off x="457200" y="4193262"/>
            <a:ext cx="776900" cy="486300"/>
            <a:chOff x="457200" y="1466425"/>
            <a:chExt cx="776900" cy="486300"/>
          </a:xfrm>
        </p:grpSpPr>
        <p:sp>
          <p:nvSpPr>
            <p:cNvPr id="1755" name="Google Shape;1755;p13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1756" name="Google Shape;1756;p13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57" name="Google Shape;1757;p135"/>
          <p:cNvSpPr txBox="1"/>
          <p:nvPr>
            <p:ph idx="4" type="subTitle"/>
          </p:nvPr>
        </p:nvSpPr>
        <p:spPr>
          <a:xfrm>
            <a:off x="-12075" y="18488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58" name="Google Shape;1758;p135"/>
          <p:cNvSpPr txBox="1"/>
          <p:nvPr>
            <p:ph idx="5" type="subTitle"/>
          </p:nvPr>
        </p:nvSpPr>
        <p:spPr>
          <a:xfrm>
            <a:off x="-12075" y="24399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59" name="Google Shape;1759;p135"/>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60" name="Google Shape;1760;p135"/>
          <p:cNvSpPr txBox="1"/>
          <p:nvPr>
            <p:ph idx="7" type="subTitle"/>
          </p:nvPr>
        </p:nvSpPr>
        <p:spPr>
          <a:xfrm>
            <a:off x="12475" y="3622088"/>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61" name="Google Shape;1761;p135"/>
          <p:cNvSpPr txBox="1"/>
          <p:nvPr>
            <p:ph idx="8" type="subTitle"/>
          </p:nvPr>
        </p:nvSpPr>
        <p:spPr>
          <a:xfrm>
            <a:off x="12475" y="42361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 Numbered 1–6 (Blue)">
  <p:cSld name="CUSTOM_2_7_1_3_1_1_2">
    <p:spTree>
      <p:nvGrpSpPr>
        <p:cNvPr id="1762" name="Shape 1762"/>
        <p:cNvGrpSpPr/>
        <p:nvPr/>
      </p:nvGrpSpPr>
      <p:grpSpPr>
        <a:xfrm>
          <a:off x="0" y="0"/>
          <a:ext cx="0" cy="0"/>
          <a:chOff x="0" y="0"/>
          <a:chExt cx="0" cy="0"/>
        </a:xfrm>
      </p:grpSpPr>
      <p:sp>
        <p:nvSpPr>
          <p:cNvPr id="1763" name="Google Shape;1763;p136"/>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13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65" name="Google Shape;1765;p13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766" name="Google Shape;1766;p13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767" name="Google Shape;1767;p13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768" name="Google Shape;1768;p13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769" name="Google Shape;1769;p13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770" name="Google Shape;1770;p136"/>
          <p:cNvGrpSpPr/>
          <p:nvPr/>
        </p:nvGrpSpPr>
        <p:grpSpPr>
          <a:xfrm>
            <a:off x="457200" y="1237825"/>
            <a:ext cx="776900" cy="486300"/>
            <a:chOff x="457200" y="1466425"/>
            <a:chExt cx="776900" cy="486300"/>
          </a:xfrm>
        </p:grpSpPr>
        <p:sp>
          <p:nvSpPr>
            <p:cNvPr id="1771" name="Google Shape;1771;p136"/>
            <p:cNvSpPr/>
            <p:nvPr/>
          </p:nvSpPr>
          <p:spPr>
            <a:xfrm>
              <a:off x="457200" y="1466425"/>
              <a:ext cx="695400" cy="486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1772" name="Google Shape;1772;p136"/>
            <p:cNvSpPr/>
            <p:nvPr/>
          </p:nvSpPr>
          <p:spPr>
            <a:xfrm rot="5400000">
              <a:off x="973100" y="1624950"/>
              <a:ext cx="33337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73" name="Google Shape;1773;p136"/>
          <p:cNvSpPr txBox="1"/>
          <p:nvPr>
            <p:ph idx="3" type="subTitle"/>
          </p:nvPr>
        </p:nvSpPr>
        <p:spPr>
          <a:xfrm>
            <a:off x="-12225"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74" name="Google Shape;1774;p136"/>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75" name="Google Shape;1775;p136"/>
          <p:cNvGrpSpPr/>
          <p:nvPr/>
        </p:nvGrpSpPr>
        <p:grpSpPr>
          <a:xfrm>
            <a:off x="457200" y="1828900"/>
            <a:ext cx="776900" cy="486300"/>
            <a:chOff x="457200" y="1466425"/>
            <a:chExt cx="776900" cy="486300"/>
          </a:xfrm>
        </p:grpSpPr>
        <p:sp>
          <p:nvSpPr>
            <p:cNvPr id="1776" name="Google Shape;1776;p136"/>
            <p:cNvSpPr/>
            <p:nvPr/>
          </p:nvSpPr>
          <p:spPr>
            <a:xfrm>
              <a:off x="457200" y="1466425"/>
              <a:ext cx="695400" cy="486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1777" name="Google Shape;1777;p136"/>
            <p:cNvSpPr/>
            <p:nvPr/>
          </p:nvSpPr>
          <p:spPr>
            <a:xfrm rot="5400000">
              <a:off x="973100" y="1624950"/>
              <a:ext cx="33337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78" name="Google Shape;1778;p136"/>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79" name="Google Shape;1779;p136"/>
          <p:cNvGrpSpPr/>
          <p:nvPr/>
        </p:nvGrpSpPr>
        <p:grpSpPr>
          <a:xfrm>
            <a:off x="457200" y="2419975"/>
            <a:ext cx="776900" cy="486300"/>
            <a:chOff x="457200" y="1466425"/>
            <a:chExt cx="776900" cy="486300"/>
          </a:xfrm>
        </p:grpSpPr>
        <p:sp>
          <p:nvSpPr>
            <p:cNvPr id="1780" name="Google Shape;1780;p136"/>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781" name="Google Shape;1781;p136"/>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82" name="Google Shape;1782;p136"/>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83" name="Google Shape;1783;p136"/>
          <p:cNvGrpSpPr/>
          <p:nvPr/>
        </p:nvGrpSpPr>
        <p:grpSpPr>
          <a:xfrm>
            <a:off x="457200" y="3011050"/>
            <a:ext cx="776900" cy="486300"/>
            <a:chOff x="457200" y="1466425"/>
            <a:chExt cx="776900" cy="486300"/>
          </a:xfrm>
        </p:grpSpPr>
        <p:sp>
          <p:nvSpPr>
            <p:cNvPr id="1784" name="Google Shape;1784;p136"/>
            <p:cNvSpPr/>
            <p:nvPr/>
          </p:nvSpPr>
          <p:spPr>
            <a:xfrm>
              <a:off x="457200" y="1466425"/>
              <a:ext cx="695400" cy="486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785" name="Google Shape;1785;p136"/>
            <p:cNvSpPr/>
            <p:nvPr/>
          </p:nvSpPr>
          <p:spPr>
            <a:xfrm rot="5400000">
              <a:off x="973100" y="1624950"/>
              <a:ext cx="33337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86" name="Google Shape;1786;p136"/>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87" name="Google Shape;1787;p136"/>
          <p:cNvGrpSpPr/>
          <p:nvPr/>
        </p:nvGrpSpPr>
        <p:grpSpPr>
          <a:xfrm>
            <a:off x="457200" y="3602137"/>
            <a:ext cx="776900" cy="486300"/>
            <a:chOff x="457200" y="1466425"/>
            <a:chExt cx="776900" cy="486300"/>
          </a:xfrm>
        </p:grpSpPr>
        <p:sp>
          <p:nvSpPr>
            <p:cNvPr id="1788" name="Google Shape;1788;p136"/>
            <p:cNvSpPr/>
            <p:nvPr/>
          </p:nvSpPr>
          <p:spPr>
            <a:xfrm>
              <a:off x="457200" y="1466425"/>
              <a:ext cx="695400" cy="486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1789" name="Google Shape;1789;p136"/>
            <p:cNvSpPr/>
            <p:nvPr/>
          </p:nvSpPr>
          <p:spPr>
            <a:xfrm rot="5400000">
              <a:off x="973100" y="1624950"/>
              <a:ext cx="33337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90" name="Google Shape;1790;p136"/>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91" name="Google Shape;1791;p136"/>
          <p:cNvGrpSpPr/>
          <p:nvPr/>
        </p:nvGrpSpPr>
        <p:grpSpPr>
          <a:xfrm>
            <a:off x="457200" y="4193262"/>
            <a:ext cx="776900" cy="486300"/>
            <a:chOff x="457200" y="1466425"/>
            <a:chExt cx="776900" cy="486300"/>
          </a:xfrm>
        </p:grpSpPr>
        <p:sp>
          <p:nvSpPr>
            <p:cNvPr id="1792" name="Google Shape;1792;p136"/>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1793" name="Google Shape;1793;p136"/>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94" name="Google Shape;1794;p136"/>
          <p:cNvSpPr txBox="1"/>
          <p:nvPr>
            <p:ph idx="4" type="subTitle"/>
          </p:nvPr>
        </p:nvSpPr>
        <p:spPr>
          <a:xfrm>
            <a:off x="-12300" y="1858813"/>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95" name="Google Shape;1795;p136"/>
          <p:cNvSpPr txBox="1"/>
          <p:nvPr>
            <p:ph idx="5" type="subTitle"/>
          </p:nvPr>
        </p:nvSpPr>
        <p:spPr>
          <a:xfrm>
            <a:off x="12250" y="24399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96" name="Google Shape;1796;p136"/>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97" name="Google Shape;1797;p136"/>
          <p:cNvSpPr txBox="1"/>
          <p:nvPr>
            <p:ph idx="7" type="subTitle"/>
          </p:nvPr>
        </p:nvSpPr>
        <p:spPr>
          <a:xfrm>
            <a:off x="-12125" y="362210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98" name="Google Shape;1798;p136"/>
          <p:cNvSpPr txBox="1"/>
          <p:nvPr>
            <p:ph idx="8" type="subTitle"/>
          </p:nvPr>
        </p:nvSpPr>
        <p:spPr>
          <a:xfrm>
            <a:off x="-12150" y="42361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Numbered 1–7 (Gray)">
  <p:cSld name="CUSTOM_2_7_1_3_1_1_1">
    <p:spTree>
      <p:nvGrpSpPr>
        <p:cNvPr id="1799" name="Shape 1799"/>
        <p:cNvGrpSpPr/>
        <p:nvPr/>
      </p:nvGrpSpPr>
      <p:grpSpPr>
        <a:xfrm>
          <a:off x="0" y="0"/>
          <a:ext cx="0" cy="0"/>
          <a:chOff x="0" y="0"/>
          <a:chExt cx="0" cy="0"/>
        </a:xfrm>
      </p:grpSpPr>
      <p:sp>
        <p:nvSpPr>
          <p:cNvPr id="1800" name="Google Shape;1800;p137"/>
          <p:cNvSpPr/>
          <p:nvPr/>
        </p:nvSpPr>
        <p:spPr>
          <a:xfrm>
            <a:off x="1254500" y="11616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13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02" name="Google Shape;1802;p13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803" name="Google Shape;1803;p13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804" name="Google Shape;1804;p13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805" name="Google Shape;1805;p13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806" name="Google Shape;1806;p13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807" name="Google Shape;1807;p137"/>
          <p:cNvGrpSpPr/>
          <p:nvPr/>
        </p:nvGrpSpPr>
        <p:grpSpPr>
          <a:xfrm>
            <a:off x="457222" y="1149803"/>
            <a:ext cx="713194" cy="446423"/>
            <a:chOff x="457200" y="1466425"/>
            <a:chExt cx="776900" cy="486300"/>
          </a:xfrm>
        </p:grpSpPr>
        <p:sp>
          <p:nvSpPr>
            <p:cNvPr id="1808" name="Google Shape;1808;p137"/>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1809" name="Google Shape;1809;p137"/>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10" name="Google Shape;1810;p137"/>
          <p:cNvSpPr txBox="1"/>
          <p:nvPr>
            <p:ph idx="3" type="subTitle"/>
          </p:nvPr>
        </p:nvSpPr>
        <p:spPr>
          <a:xfrm>
            <a:off x="0" y="11753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11" name="Google Shape;1811;p137"/>
          <p:cNvSpPr/>
          <p:nvPr/>
        </p:nvSpPr>
        <p:spPr>
          <a:xfrm>
            <a:off x="1254500" y="16842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12" name="Google Shape;1812;p137"/>
          <p:cNvGrpSpPr/>
          <p:nvPr/>
        </p:nvGrpSpPr>
        <p:grpSpPr>
          <a:xfrm>
            <a:off x="457222" y="1672428"/>
            <a:ext cx="713194" cy="446423"/>
            <a:chOff x="457200" y="1466425"/>
            <a:chExt cx="776900" cy="486300"/>
          </a:xfrm>
        </p:grpSpPr>
        <p:sp>
          <p:nvSpPr>
            <p:cNvPr id="1813" name="Google Shape;1813;p137"/>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1814" name="Google Shape;1814;p137"/>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15" name="Google Shape;1815;p137"/>
          <p:cNvSpPr txBox="1"/>
          <p:nvPr>
            <p:ph idx="4" type="subTitle"/>
          </p:nvPr>
        </p:nvSpPr>
        <p:spPr>
          <a:xfrm>
            <a:off x="125" y="16979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16" name="Google Shape;1816;p137"/>
          <p:cNvSpPr/>
          <p:nvPr/>
        </p:nvSpPr>
        <p:spPr>
          <a:xfrm>
            <a:off x="1254475" y="220740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17" name="Google Shape;1817;p137"/>
          <p:cNvGrpSpPr/>
          <p:nvPr/>
        </p:nvGrpSpPr>
        <p:grpSpPr>
          <a:xfrm>
            <a:off x="457197" y="2195578"/>
            <a:ext cx="713194" cy="446423"/>
            <a:chOff x="457200" y="1466425"/>
            <a:chExt cx="776900" cy="486300"/>
          </a:xfrm>
        </p:grpSpPr>
        <p:sp>
          <p:nvSpPr>
            <p:cNvPr id="1818" name="Google Shape;1818;p137"/>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1819" name="Google Shape;1819;p137"/>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20" name="Google Shape;1820;p137"/>
          <p:cNvSpPr txBox="1"/>
          <p:nvPr>
            <p:ph idx="5" type="subTitle"/>
          </p:nvPr>
        </p:nvSpPr>
        <p:spPr>
          <a:xfrm>
            <a:off x="0" y="222110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21" name="Google Shape;1821;p137"/>
          <p:cNvSpPr/>
          <p:nvPr/>
        </p:nvSpPr>
        <p:spPr>
          <a:xfrm>
            <a:off x="1254475" y="27300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22" name="Google Shape;1822;p137"/>
          <p:cNvGrpSpPr/>
          <p:nvPr/>
        </p:nvGrpSpPr>
        <p:grpSpPr>
          <a:xfrm>
            <a:off x="457197" y="2718203"/>
            <a:ext cx="713194" cy="446423"/>
            <a:chOff x="457200" y="1466425"/>
            <a:chExt cx="776900" cy="486300"/>
          </a:xfrm>
        </p:grpSpPr>
        <p:sp>
          <p:nvSpPr>
            <p:cNvPr id="1823" name="Google Shape;1823;p137"/>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1824" name="Google Shape;1824;p137"/>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25" name="Google Shape;1825;p137"/>
          <p:cNvSpPr txBox="1"/>
          <p:nvPr>
            <p:ph idx="6" type="subTitle"/>
          </p:nvPr>
        </p:nvSpPr>
        <p:spPr>
          <a:xfrm>
            <a:off x="-125" y="27437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26" name="Google Shape;1826;p137"/>
          <p:cNvSpPr/>
          <p:nvPr/>
        </p:nvSpPr>
        <p:spPr>
          <a:xfrm>
            <a:off x="1254500" y="32526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27" name="Google Shape;1827;p137"/>
          <p:cNvGrpSpPr/>
          <p:nvPr/>
        </p:nvGrpSpPr>
        <p:grpSpPr>
          <a:xfrm>
            <a:off x="457222" y="3240828"/>
            <a:ext cx="713194" cy="446423"/>
            <a:chOff x="457200" y="1466425"/>
            <a:chExt cx="776900" cy="486300"/>
          </a:xfrm>
        </p:grpSpPr>
        <p:sp>
          <p:nvSpPr>
            <p:cNvPr id="1828" name="Google Shape;1828;p137"/>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1829" name="Google Shape;1829;p137"/>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30" name="Google Shape;1830;p137"/>
          <p:cNvSpPr txBox="1"/>
          <p:nvPr>
            <p:ph idx="7" type="subTitle"/>
          </p:nvPr>
        </p:nvSpPr>
        <p:spPr>
          <a:xfrm>
            <a:off x="25" y="32663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31" name="Google Shape;1831;p137"/>
          <p:cNvSpPr/>
          <p:nvPr/>
        </p:nvSpPr>
        <p:spPr>
          <a:xfrm>
            <a:off x="1254500" y="377527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32" name="Google Shape;1832;p137"/>
          <p:cNvGrpSpPr/>
          <p:nvPr/>
        </p:nvGrpSpPr>
        <p:grpSpPr>
          <a:xfrm>
            <a:off x="457222" y="3763453"/>
            <a:ext cx="713194" cy="446423"/>
            <a:chOff x="457200" y="1466425"/>
            <a:chExt cx="776900" cy="486300"/>
          </a:xfrm>
        </p:grpSpPr>
        <p:sp>
          <p:nvSpPr>
            <p:cNvPr id="1833" name="Google Shape;1833;p137"/>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1834" name="Google Shape;1834;p137"/>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35" name="Google Shape;1835;p137"/>
          <p:cNvSpPr txBox="1"/>
          <p:nvPr>
            <p:ph idx="8" type="subTitle"/>
          </p:nvPr>
        </p:nvSpPr>
        <p:spPr>
          <a:xfrm>
            <a:off x="-50" y="378897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36" name="Google Shape;1836;p137"/>
          <p:cNvSpPr/>
          <p:nvPr/>
        </p:nvSpPr>
        <p:spPr>
          <a:xfrm>
            <a:off x="1254500" y="43234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37" name="Google Shape;1837;p137"/>
          <p:cNvGrpSpPr/>
          <p:nvPr/>
        </p:nvGrpSpPr>
        <p:grpSpPr>
          <a:xfrm>
            <a:off x="457222" y="4311603"/>
            <a:ext cx="713194" cy="446423"/>
            <a:chOff x="457200" y="1466425"/>
            <a:chExt cx="776900" cy="486300"/>
          </a:xfrm>
        </p:grpSpPr>
        <p:sp>
          <p:nvSpPr>
            <p:cNvPr id="1838" name="Google Shape;1838;p137"/>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1839" name="Google Shape;1839;p137"/>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40" name="Google Shape;1840;p137"/>
          <p:cNvSpPr txBox="1"/>
          <p:nvPr>
            <p:ph idx="9" type="subTitle"/>
          </p:nvPr>
        </p:nvSpPr>
        <p:spPr>
          <a:xfrm>
            <a:off x="25" y="43371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4. Numbered 1–8 (Gray)">
  <p:cSld name="CUSTOM_2_7_1_3_1_1_1_1">
    <p:spTree>
      <p:nvGrpSpPr>
        <p:cNvPr id="1841" name="Shape 1841"/>
        <p:cNvGrpSpPr/>
        <p:nvPr/>
      </p:nvGrpSpPr>
      <p:grpSpPr>
        <a:xfrm>
          <a:off x="0" y="0"/>
          <a:ext cx="0" cy="0"/>
          <a:chOff x="0" y="0"/>
          <a:chExt cx="0" cy="0"/>
        </a:xfrm>
      </p:grpSpPr>
      <p:sp>
        <p:nvSpPr>
          <p:cNvPr id="1842" name="Google Shape;1842;p13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43" name="Google Shape;1843;p13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844" name="Google Shape;1844;p13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845" name="Google Shape;1845;p13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846" name="Google Shape;1846;p13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847" name="Google Shape;1847;p13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48" name="Google Shape;1848;p138"/>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49" name="Google Shape;1849;p138"/>
          <p:cNvGrpSpPr/>
          <p:nvPr/>
        </p:nvGrpSpPr>
        <p:grpSpPr>
          <a:xfrm>
            <a:off x="457427" y="3873038"/>
            <a:ext cx="602564" cy="377174"/>
            <a:chOff x="457200" y="1466425"/>
            <a:chExt cx="776900" cy="486300"/>
          </a:xfrm>
        </p:grpSpPr>
        <p:sp>
          <p:nvSpPr>
            <p:cNvPr id="1850" name="Google Shape;1850;p138"/>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1851" name="Google Shape;1851;p138"/>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52" name="Google Shape;1852;p138"/>
          <p:cNvSpPr txBox="1"/>
          <p:nvPr>
            <p:ph idx="3" type="subTitle"/>
          </p:nvPr>
        </p:nvSpPr>
        <p:spPr>
          <a:xfrm>
            <a:off x="-12100" y="3873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53" name="Google Shape;1853;p138"/>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54" name="Google Shape;1854;p138"/>
          <p:cNvGrpSpPr/>
          <p:nvPr/>
        </p:nvGrpSpPr>
        <p:grpSpPr>
          <a:xfrm>
            <a:off x="457315" y="4311142"/>
            <a:ext cx="602564" cy="377174"/>
            <a:chOff x="457200" y="1466425"/>
            <a:chExt cx="776900" cy="486300"/>
          </a:xfrm>
        </p:grpSpPr>
        <p:sp>
          <p:nvSpPr>
            <p:cNvPr id="1855" name="Google Shape;1855;p138"/>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1856" name="Google Shape;1856;p138"/>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57" name="Google Shape;1857;p138"/>
          <p:cNvSpPr txBox="1"/>
          <p:nvPr>
            <p:ph idx="4" type="subTitle"/>
          </p:nvPr>
        </p:nvSpPr>
        <p:spPr>
          <a:xfrm>
            <a:off x="-12075" y="43112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58" name="Google Shape;1858;p138"/>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59" name="Google Shape;1859;p138"/>
          <p:cNvGrpSpPr/>
          <p:nvPr/>
        </p:nvGrpSpPr>
        <p:grpSpPr>
          <a:xfrm>
            <a:off x="457377" y="2996663"/>
            <a:ext cx="602564" cy="377174"/>
            <a:chOff x="457200" y="1466425"/>
            <a:chExt cx="776900" cy="486300"/>
          </a:xfrm>
        </p:grpSpPr>
        <p:sp>
          <p:nvSpPr>
            <p:cNvPr id="1860" name="Google Shape;1860;p138"/>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1861" name="Google Shape;1861;p138"/>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62" name="Google Shape;1862;p138"/>
          <p:cNvSpPr txBox="1"/>
          <p:nvPr>
            <p:ph idx="5" type="subTitle"/>
          </p:nvPr>
        </p:nvSpPr>
        <p:spPr>
          <a:xfrm>
            <a:off x="-12150" y="29967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63" name="Google Shape;1863;p138"/>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64" name="Google Shape;1864;p138"/>
          <p:cNvGrpSpPr/>
          <p:nvPr/>
        </p:nvGrpSpPr>
        <p:grpSpPr>
          <a:xfrm>
            <a:off x="457265" y="3434767"/>
            <a:ext cx="602564" cy="377174"/>
            <a:chOff x="457200" y="1466425"/>
            <a:chExt cx="776900" cy="486300"/>
          </a:xfrm>
        </p:grpSpPr>
        <p:sp>
          <p:nvSpPr>
            <p:cNvPr id="1865" name="Google Shape;1865;p138"/>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1866" name="Google Shape;1866;p138"/>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67" name="Google Shape;1867;p138"/>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68" name="Google Shape;1868;p138"/>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69" name="Google Shape;1869;p138"/>
          <p:cNvGrpSpPr/>
          <p:nvPr/>
        </p:nvGrpSpPr>
        <p:grpSpPr>
          <a:xfrm>
            <a:off x="457402" y="2135288"/>
            <a:ext cx="602564" cy="377174"/>
            <a:chOff x="457200" y="1466425"/>
            <a:chExt cx="776900" cy="486300"/>
          </a:xfrm>
        </p:grpSpPr>
        <p:sp>
          <p:nvSpPr>
            <p:cNvPr id="1870" name="Google Shape;1870;p138"/>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1871" name="Google Shape;1871;p138"/>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72" name="Google Shape;1872;p138"/>
          <p:cNvSpPr txBox="1"/>
          <p:nvPr>
            <p:ph idx="7" type="subTitle"/>
          </p:nvPr>
        </p:nvSpPr>
        <p:spPr>
          <a:xfrm>
            <a:off x="-12125" y="21353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73" name="Google Shape;1873;p138"/>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74" name="Google Shape;1874;p138"/>
          <p:cNvGrpSpPr/>
          <p:nvPr/>
        </p:nvGrpSpPr>
        <p:grpSpPr>
          <a:xfrm>
            <a:off x="457290" y="2573392"/>
            <a:ext cx="602564" cy="377174"/>
            <a:chOff x="457200" y="1466425"/>
            <a:chExt cx="776900" cy="486300"/>
          </a:xfrm>
        </p:grpSpPr>
        <p:sp>
          <p:nvSpPr>
            <p:cNvPr id="1875" name="Google Shape;1875;p138"/>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1876" name="Google Shape;1876;p138"/>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77" name="Google Shape;1877;p138"/>
          <p:cNvSpPr txBox="1"/>
          <p:nvPr>
            <p:ph idx="8" type="subTitle"/>
          </p:nvPr>
        </p:nvSpPr>
        <p:spPr>
          <a:xfrm>
            <a:off x="-12250" y="25735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78" name="Google Shape;1878;p138"/>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79" name="Google Shape;1879;p138"/>
          <p:cNvGrpSpPr/>
          <p:nvPr/>
        </p:nvGrpSpPr>
        <p:grpSpPr>
          <a:xfrm>
            <a:off x="457352" y="1258913"/>
            <a:ext cx="602564" cy="377174"/>
            <a:chOff x="457200" y="1466425"/>
            <a:chExt cx="776900" cy="486300"/>
          </a:xfrm>
        </p:grpSpPr>
        <p:sp>
          <p:nvSpPr>
            <p:cNvPr id="1880" name="Google Shape;1880;p138"/>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1881" name="Google Shape;1881;p138"/>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82" name="Google Shape;1882;p138"/>
          <p:cNvSpPr txBox="1"/>
          <p:nvPr>
            <p:ph idx="9" type="subTitle"/>
          </p:nvPr>
        </p:nvSpPr>
        <p:spPr>
          <a:xfrm>
            <a:off x="-12300" y="12590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83" name="Google Shape;1883;p138"/>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84" name="Google Shape;1884;p138"/>
          <p:cNvGrpSpPr/>
          <p:nvPr/>
        </p:nvGrpSpPr>
        <p:grpSpPr>
          <a:xfrm>
            <a:off x="457240" y="1697017"/>
            <a:ext cx="602564" cy="377174"/>
            <a:chOff x="457200" y="1466425"/>
            <a:chExt cx="776900" cy="486300"/>
          </a:xfrm>
        </p:grpSpPr>
        <p:sp>
          <p:nvSpPr>
            <p:cNvPr id="1885" name="Google Shape;1885;p138"/>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1886" name="Google Shape;1886;p138"/>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87" name="Google Shape;1887;p138"/>
          <p:cNvSpPr txBox="1"/>
          <p:nvPr>
            <p:ph idx="13" type="subTitle"/>
          </p:nvPr>
        </p:nvSpPr>
        <p:spPr>
          <a:xfrm>
            <a:off x="-12300" y="1697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5. Numbered 1–8 (Green)">
  <p:cSld name="CUSTOM_2_7_1_3_1_1_1_1_1">
    <p:spTree>
      <p:nvGrpSpPr>
        <p:cNvPr id="1888" name="Shape 1888"/>
        <p:cNvGrpSpPr/>
        <p:nvPr/>
      </p:nvGrpSpPr>
      <p:grpSpPr>
        <a:xfrm>
          <a:off x="0" y="0"/>
          <a:ext cx="0" cy="0"/>
          <a:chOff x="0" y="0"/>
          <a:chExt cx="0" cy="0"/>
        </a:xfrm>
      </p:grpSpPr>
      <p:sp>
        <p:nvSpPr>
          <p:cNvPr id="1889" name="Google Shape;1889;p13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90" name="Google Shape;1890;p13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891" name="Google Shape;1891;p13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892" name="Google Shape;1892;p13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893" name="Google Shape;1893;p13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894" name="Google Shape;1894;p13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95" name="Google Shape;1895;p139"/>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96" name="Google Shape;1896;p139"/>
          <p:cNvGrpSpPr/>
          <p:nvPr/>
        </p:nvGrpSpPr>
        <p:grpSpPr>
          <a:xfrm>
            <a:off x="457427" y="3873038"/>
            <a:ext cx="602564" cy="377174"/>
            <a:chOff x="457200" y="1466425"/>
            <a:chExt cx="776900" cy="486300"/>
          </a:xfrm>
        </p:grpSpPr>
        <p:sp>
          <p:nvSpPr>
            <p:cNvPr id="1897" name="Google Shape;1897;p139"/>
            <p:cNvSpPr/>
            <p:nvPr/>
          </p:nvSpPr>
          <p:spPr>
            <a:xfrm>
              <a:off x="457200" y="1466425"/>
              <a:ext cx="695400" cy="486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1898" name="Google Shape;1898;p139"/>
            <p:cNvSpPr/>
            <p:nvPr/>
          </p:nvSpPr>
          <p:spPr>
            <a:xfrm rot="5400000">
              <a:off x="973100" y="1624950"/>
              <a:ext cx="33337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99" name="Google Shape;1899;p139"/>
          <p:cNvSpPr txBox="1"/>
          <p:nvPr>
            <p:ph idx="3" type="subTitle"/>
          </p:nvPr>
        </p:nvSpPr>
        <p:spPr>
          <a:xfrm>
            <a:off x="-12100" y="3873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00" name="Google Shape;1900;p139"/>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01" name="Google Shape;1901;p139"/>
          <p:cNvGrpSpPr/>
          <p:nvPr/>
        </p:nvGrpSpPr>
        <p:grpSpPr>
          <a:xfrm>
            <a:off x="457315" y="4311142"/>
            <a:ext cx="602564" cy="377174"/>
            <a:chOff x="457200" y="1466425"/>
            <a:chExt cx="776900" cy="486300"/>
          </a:xfrm>
        </p:grpSpPr>
        <p:sp>
          <p:nvSpPr>
            <p:cNvPr id="1902" name="Google Shape;1902;p139"/>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1903" name="Google Shape;1903;p139"/>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04" name="Google Shape;1904;p139"/>
          <p:cNvSpPr txBox="1"/>
          <p:nvPr>
            <p:ph idx="4" type="subTitle"/>
          </p:nvPr>
        </p:nvSpPr>
        <p:spPr>
          <a:xfrm>
            <a:off x="-12075" y="43112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05" name="Google Shape;1905;p139"/>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06" name="Google Shape;1906;p139"/>
          <p:cNvGrpSpPr/>
          <p:nvPr/>
        </p:nvGrpSpPr>
        <p:grpSpPr>
          <a:xfrm>
            <a:off x="457377" y="2996663"/>
            <a:ext cx="602564" cy="377174"/>
            <a:chOff x="457200" y="1466425"/>
            <a:chExt cx="776900" cy="486300"/>
          </a:xfrm>
        </p:grpSpPr>
        <p:sp>
          <p:nvSpPr>
            <p:cNvPr id="1907" name="Google Shape;1907;p139"/>
            <p:cNvSpPr/>
            <p:nvPr/>
          </p:nvSpPr>
          <p:spPr>
            <a:xfrm>
              <a:off x="457200" y="1466425"/>
              <a:ext cx="695400" cy="486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1908" name="Google Shape;1908;p139"/>
            <p:cNvSpPr/>
            <p:nvPr/>
          </p:nvSpPr>
          <p:spPr>
            <a:xfrm rot="5400000">
              <a:off x="973100" y="1624950"/>
              <a:ext cx="33337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09" name="Google Shape;1909;p139"/>
          <p:cNvSpPr txBox="1"/>
          <p:nvPr>
            <p:ph idx="5" type="subTitle"/>
          </p:nvPr>
        </p:nvSpPr>
        <p:spPr>
          <a:xfrm>
            <a:off x="-12150" y="29967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10" name="Google Shape;1910;p139"/>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11" name="Google Shape;1911;p139"/>
          <p:cNvGrpSpPr/>
          <p:nvPr/>
        </p:nvGrpSpPr>
        <p:grpSpPr>
          <a:xfrm>
            <a:off x="457265" y="3434767"/>
            <a:ext cx="602564" cy="377174"/>
            <a:chOff x="457200" y="1466425"/>
            <a:chExt cx="776900" cy="486300"/>
          </a:xfrm>
        </p:grpSpPr>
        <p:sp>
          <p:nvSpPr>
            <p:cNvPr id="1912" name="Google Shape;1912;p139"/>
            <p:cNvSpPr/>
            <p:nvPr/>
          </p:nvSpPr>
          <p:spPr>
            <a:xfrm>
              <a:off x="457200" y="1466425"/>
              <a:ext cx="695400" cy="486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1913" name="Google Shape;1913;p139"/>
            <p:cNvSpPr/>
            <p:nvPr/>
          </p:nvSpPr>
          <p:spPr>
            <a:xfrm rot="5400000">
              <a:off x="973100" y="1624950"/>
              <a:ext cx="33337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14" name="Google Shape;1914;p139"/>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15" name="Google Shape;1915;p139"/>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16" name="Google Shape;1916;p139"/>
          <p:cNvGrpSpPr/>
          <p:nvPr/>
        </p:nvGrpSpPr>
        <p:grpSpPr>
          <a:xfrm>
            <a:off x="457402" y="2135288"/>
            <a:ext cx="602564" cy="377174"/>
            <a:chOff x="457200" y="1466425"/>
            <a:chExt cx="776900" cy="486300"/>
          </a:xfrm>
        </p:grpSpPr>
        <p:sp>
          <p:nvSpPr>
            <p:cNvPr id="1917" name="Google Shape;1917;p139"/>
            <p:cNvSpPr/>
            <p:nvPr/>
          </p:nvSpPr>
          <p:spPr>
            <a:xfrm>
              <a:off x="457200" y="1466425"/>
              <a:ext cx="695400" cy="486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1918" name="Google Shape;1918;p139"/>
            <p:cNvSpPr/>
            <p:nvPr/>
          </p:nvSpPr>
          <p:spPr>
            <a:xfrm rot="5400000">
              <a:off x="973100" y="1624950"/>
              <a:ext cx="33337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19" name="Google Shape;1919;p139"/>
          <p:cNvSpPr txBox="1"/>
          <p:nvPr>
            <p:ph idx="7" type="subTitle"/>
          </p:nvPr>
        </p:nvSpPr>
        <p:spPr>
          <a:xfrm>
            <a:off x="175" y="2135375"/>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20" name="Google Shape;1920;p139"/>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21" name="Google Shape;1921;p139"/>
          <p:cNvGrpSpPr/>
          <p:nvPr/>
        </p:nvGrpSpPr>
        <p:grpSpPr>
          <a:xfrm>
            <a:off x="457290" y="2573392"/>
            <a:ext cx="602564" cy="377174"/>
            <a:chOff x="457200" y="1466425"/>
            <a:chExt cx="776900" cy="486300"/>
          </a:xfrm>
        </p:grpSpPr>
        <p:sp>
          <p:nvSpPr>
            <p:cNvPr id="1922" name="Google Shape;1922;p139"/>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1923" name="Google Shape;1923;p139"/>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24" name="Google Shape;1924;p139"/>
          <p:cNvSpPr txBox="1"/>
          <p:nvPr>
            <p:ph idx="8" type="subTitle"/>
          </p:nvPr>
        </p:nvSpPr>
        <p:spPr>
          <a:xfrm>
            <a:off x="-12300" y="25735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25" name="Google Shape;1925;p139"/>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26" name="Google Shape;1926;p139"/>
          <p:cNvGrpSpPr/>
          <p:nvPr/>
        </p:nvGrpSpPr>
        <p:grpSpPr>
          <a:xfrm>
            <a:off x="457352" y="1258913"/>
            <a:ext cx="602564" cy="377174"/>
            <a:chOff x="457200" y="1466425"/>
            <a:chExt cx="776900" cy="486300"/>
          </a:xfrm>
        </p:grpSpPr>
        <p:sp>
          <p:nvSpPr>
            <p:cNvPr id="1927" name="Google Shape;1927;p139"/>
            <p:cNvSpPr/>
            <p:nvPr/>
          </p:nvSpPr>
          <p:spPr>
            <a:xfrm>
              <a:off x="457200" y="1466425"/>
              <a:ext cx="695400" cy="486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1928" name="Google Shape;1928;p139"/>
            <p:cNvSpPr/>
            <p:nvPr/>
          </p:nvSpPr>
          <p:spPr>
            <a:xfrm rot="5400000">
              <a:off x="973100" y="1624950"/>
              <a:ext cx="33337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29" name="Google Shape;1929;p139"/>
          <p:cNvSpPr txBox="1"/>
          <p:nvPr>
            <p:ph idx="9" type="subTitle"/>
          </p:nvPr>
        </p:nvSpPr>
        <p:spPr>
          <a:xfrm>
            <a:off x="0" y="1259000"/>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30" name="Google Shape;1930;p139"/>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31" name="Google Shape;1931;p139"/>
          <p:cNvGrpSpPr/>
          <p:nvPr/>
        </p:nvGrpSpPr>
        <p:grpSpPr>
          <a:xfrm>
            <a:off x="457240" y="1697017"/>
            <a:ext cx="602564" cy="377174"/>
            <a:chOff x="457200" y="1466425"/>
            <a:chExt cx="776900" cy="486300"/>
          </a:xfrm>
        </p:grpSpPr>
        <p:sp>
          <p:nvSpPr>
            <p:cNvPr id="1932" name="Google Shape;1932;p139"/>
            <p:cNvSpPr/>
            <p:nvPr/>
          </p:nvSpPr>
          <p:spPr>
            <a:xfrm>
              <a:off x="457200" y="1466425"/>
              <a:ext cx="695400" cy="486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1933" name="Google Shape;1933;p139"/>
            <p:cNvSpPr/>
            <p:nvPr/>
          </p:nvSpPr>
          <p:spPr>
            <a:xfrm rot="5400000">
              <a:off x="973100" y="1624950"/>
              <a:ext cx="33337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34" name="Google Shape;1934;p139"/>
          <p:cNvSpPr txBox="1"/>
          <p:nvPr>
            <p:ph idx="13" type="subTitle"/>
          </p:nvPr>
        </p:nvSpPr>
        <p:spPr>
          <a:xfrm>
            <a:off x="0" y="1697125"/>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6. Numbered 1–3 (Green)">
  <p:cSld name="CUSTOM_2_7_1_5">
    <p:spTree>
      <p:nvGrpSpPr>
        <p:cNvPr id="1935" name="Shape 1935"/>
        <p:cNvGrpSpPr/>
        <p:nvPr/>
      </p:nvGrpSpPr>
      <p:grpSpPr>
        <a:xfrm>
          <a:off x="0" y="0"/>
          <a:ext cx="0" cy="0"/>
          <a:chOff x="0" y="0"/>
          <a:chExt cx="0" cy="0"/>
        </a:xfrm>
      </p:grpSpPr>
      <p:sp>
        <p:nvSpPr>
          <p:cNvPr id="1936" name="Google Shape;1936;p14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37" name="Google Shape;1937;p14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938" name="Google Shape;1938;p14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939" name="Google Shape;1939;p14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940" name="Google Shape;1940;p14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941" name="Google Shape;1941;p14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942" name="Google Shape;1942;p140"/>
          <p:cNvGrpSpPr/>
          <p:nvPr/>
        </p:nvGrpSpPr>
        <p:grpSpPr>
          <a:xfrm>
            <a:off x="457181" y="1345103"/>
            <a:ext cx="533372" cy="533480"/>
            <a:chOff x="457200" y="1378813"/>
            <a:chExt cx="695400" cy="695450"/>
          </a:xfrm>
        </p:grpSpPr>
        <p:sp>
          <p:nvSpPr>
            <p:cNvPr id="1943" name="Google Shape;1943;p140"/>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1944" name="Google Shape;1944;p140"/>
            <p:cNvSpPr/>
            <p:nvPr/>
          </p:nvSpPr>
          <p:spPr>
            <a:xfrm rot="10800000">
              <a:off x="634726" y="1885638"/>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45" name="Google Shape;1945;p140"/>
          <p:cNvSpPr/>
          <p:nvPr/>
        </p:nvSpPr>
        <p:spPr>
          <a:xfrm flipH="1">
            <a:off x="724275"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 name="Google Shape;1946;p140"/>
          <p:cNvSpPr txBox="1"/>
          <p:nvPr>
            <p:ph idx="3" type="subTitle"/>
          </p:nvPr>
        </p:nvSpPr>
        <p:spPr>
          <a:xfrm>
            <a:off x="724275"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947" name="Google Shape;1947;p140"/>
          <p:cNvGrpSpPr/>
          <p:nvPr/>
        </p:nvGrpSpPr>
        <p:grpSpPr>
          <a:xfrm>
            <a:off x="3228956" y="1345103"/>
            <a:ext cx="533372" cy="533480"/>
            <a:chOff x="457200" y="1378813"/>
            <a:chExt cx="695400" cy="695450"/>
          </a:xfrm>
        </p:grpSpPr>
        <p:sp>
          <p:nvSpPr>
            <p:cNvPr id="1948" name="Google Shape;1948;p140"/>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1949" name="Google Shape;1949;p140"/>
            <p:cNvSpPr/>
            <p:nvPr/>
          </p:nvSpPr>
          <p:spPr>
            <a:xfrm rot="10800000">
              <a:off x="634726" y="1885638"/>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50" name="Google Shape;1950;p140"/>
          <p:cNvSpPr/>
          <p:nvPr/>
        </p:nvSpPr>
        <p:spPr>
          <a:xfrm flipH="1">
            <a:off x="3496050"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140"/>
          <p:cNvSpPr txBox="1"/>
          <p:nvPr>
            <p:ph idx="4" type="subTitle"/>
          </p:nvPr>
        </p:nvSpPr>
        <p:spPr>
          <a:xfrm>
            <a:off x="3496050"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952" name="Google Shape;1952;p140"/>
          <p:cNvGrpSpPr/>
          <p:nvPr/>
        </p:nvGrpSpPr>
        <p:grpSpPr>
          <a:xfrm>
            <a:off x="6134081" y="1345853"/>
            <a:ext cx="533372" cy="533480"/>
            <a:chOff x="457200" y="1378813"/>
            <a:chExt cx="695400" cy="695450"/>
          </a:xfrm>
        </p:grpSpPr>
        <p:sp>
          <p:nvSpPr>
            <p:cNvPr id="1953" name="Google Shape;1953;p140"/>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1954" name="Google Shape;1954;p140"/>
            <p:cNvSpPr/>
            <p:nvPr/>
          </p:nvSpPr>
          <p:spPr>
            <a:xfrm rot="10800000">
              <a:off x="634726" y="1885638"/>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55" name="Google Shape;1955;p140"/>
          <p:cNvSpPr/>
          <p:nvPr/>
        </p:nvSpPr>
        <p:spPr>
          <a:xfrm flipH="1">
            <a:off x="6401175" y="193852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140"/>
          <p:cNvSpPr txBox="1"/>
          <p:nvPr>
            <p:ph idx="5" type="subTitle"/>
          </p:nvPr>
        </p:nvSpPr>
        <p:spPr>
          <a:xfrm>
            <a:off x="6401175" y="193858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7. Numbered 1–2 (Blue)">
  <p:cSld name="CUSTOM_2_7_1_5_2_1">
    <p:spTree>
      <p:nvGrpSpPr>
        <p:cNvPr id="1957" name="Shape 1957"/>
        <p:cNvGrpSpPr/>
        <p:nvPr/>
      </p:nvGrpSpPr>
      <p:grpSpPr>
        <a:xfrm>
          <a:off x="0" y="0"/>
          <a:ext cx="0" cy="0"/>
          <a:chOff x="0" y="0"/>
          <a:chExt cx="0" cy="0"/>
        </a:xfrm>
      </p:grpSpPr>
      <p:pic>
        <p:nvPicPr>
          <p:cNvPr id="1958" name="Google Shape;1958;p141"/>
          <p:cNvPicPr preferRelativeResize="0"/>
          <p:nvPr/>
        </p:nvPicPr>
        <p:blipFill>
          <a:blip r:embed="rId2">
            <a:alphaModFix/>
          </a:blip>
          <a:stretch>
            <a:fillRect/>
          </a:stretch>
        </p:blipFill>
        <p:spPr>
          <a:xfrm>
            <a:off x="4286263" y="1183050"/>
            <a:ext cx="827470" cy="3662574"/>
          </a:xfrm>
          <a:prstGeom prst="rect">
            <a:avLst/>
          </a:prstGeom>
          <a:noFill/>
          <a:ln>
            <a:noFill/>
          </a:ln>
        </p:spPr>
      </p:pic>
      <p:sp>
        <p:nvSpPr>
          <p:cNvPr id="1959" name="Google Shape;1959;p141"/>
          <p:cNvSpPr/>
          <p:nvPr/>
        </p:nvSpPr>
        <p:spPr>
          <a:xfrm>
            <a:off x="1076325" y="142355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14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61" name="Google Shape;1961;p14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962" name="Google Shape;1962;p14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963" name="Google Shape;1963;p14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964" name="Google Shape;1964;p14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965" name="Google Shape;1965;p14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966" name="Google Shape;1966;p141"/>
          <p:cNvGrpSpPr/>
          <p:nvPr/>
        </p:nvGrpSpPr>
        <p:grpSpPr>
          <a:xfrm>
            <a:off x="457206" y="1421303"/>
            <a:ext cx="533372" cy="533480"/>
            <a:chOff x="457200" y="1378813"/>
            <a:chExt cx="695400" cy="695450"/>
          </a:xfrm>
        </p:grpSpPr>
        <p:sp>
          <p:nvSpPr>
            <p:cNvPr id="1967" name="Google Shape;1967;p141"/>
            <p:cNvSpPr/>
            <p:nvPr/>
          </p:nvSpPr>
          <p:spPr>
            <a:xfrm>
              <a:off x="457200" y="1378813"/>
              <a:ext cx="695400" cy="621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1968" name="Google Shape;1968;p141"/>
            <p:cNvSpPr/>
            <p:nvPr/>
          </p:nvSpPr>
          <p:spPr>
            <a:xfrm rot="10800000">
              <a:off x="634726" y="1885638"/>
              <a:ext cx="34032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69" name="Google Shape;1969;p141"/>
          <p:cNvSpPr txBox="1"/>
          <p:nvPr>
            <p:ph idx="3" type="subTitle"/>
          </p:nvPr>
        </p:nvSpPr>
        <p:spPr>
          <a:xfrm>
            <a:off x="-12300" y="213585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70" name="Google Shape;1970;p141"/>
          <p:cNvSpPr txBox="1"/>
          <p:nvPr>
            <p:ph idx="4" type="subTitle"/>
          </p:nvPr>
        </p:nvSpPr>
        <p:spPr>
          <a:xfrm>
            <a:off x="1076325" y="1423475"/>
            <a:ext cx="3057600" cy="476100"/>
          </a:xfrm>
          <a:prstGeom prst="rect">
            <a:avLst/>
          </a:prstGeom>
          <a:noFill/>
          <a:ln>
            <a:noFill/>
          </a:ln>
        </p:spPr>
        <p:txBody>
          <a:bodyPr anchorCtr="0" anchor="ctr" bIns="0" lIns="182875"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71" name="Google Shape;1971;p141"/>
          <p:cNvSpPr/>
          <p:nvPr/>
        </p:nvSpPr>
        <p:spPr>
          <a:xfrm>
            <a:off x="5555425" y="142580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72" name="Google Shape;1972;p141"/>
          <p:cNvGrpSpPr/>
          <p:nvPr/>
        </p:nvGrpSpPr>
        <p:grpSpPr>
          <a:xfrm>
            <a:off x="4936306" y="1423553"/>
            <a:ext cx="533372" cy="533480"/>
            <a:chOff x="457200" y="1378813"/>
            <a:chExt cx="695400" cy="695450"/>
          </a:xfrm>
        </p:grpSpPr>
        <p:sp>
          <p:nvSpPr>
            <p:cNvPr id="1973" name="Google Shape;1973;p141"/>
            <p:cNvSpPr/>
            <p:nvPr/>
          </p:nvSpPr>
          <p:spPr>
            <a:xfrm>
              <a:off x="457200" y="1378813"/>
              <a:ext cx="695400" cy="621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1974" name="Google Shape;1974;p141"/>
            <p:cNvSpPr/>
            <p:nvPr/>
          </p:nvSpPr>
          <p:spPr>
            <a:xfrm rot="10800000">
              <a:off x="634726" y="1885638"/>
              <a:ext cx="34032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75" name="Google Shape;1975;p141"/>
          <p:cNvSpPr txBox="1"/>
          <p:nvPr>
            <p:ph idx="5" type="subTitle"/>
          </p:nvPr>
        </p:nvSpPr>
        <p:spPr>
          <a:xfrm>
            <a:off x="4466800" y="213810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76" name="Google Shape;1976;p141"/>
          <p:cNvSpPr txBox="1"/>
          <p:nvPr>
            <p:ph idx="6" type="subTitle"/>
          </p:nvPr>
        </p:nvSpPr>
        <p:spPr>
          <a:xfrm>
            <a:off x="5555425" y="1425725"/>
            <a:ext cx="3057600" cy="476100"/>
          </a:xfrm>
          <a:prstGeom prst="rect">
            <a:avLst/>
          </a:prstGeom>
          <a:noFill/>
          <a:ln>
            <a:noFill/>
          </a:ln>
        </p:spPr>
        <p:txBody>
          <a:bodyPr anchorCtr="0" anchor="ctr" bIns="0" lIns="182875"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8. Numbered 1–5 (Grey)">
  <p:cSld name="CUSTOM_2_7_1_5_1">
    <p:spTree>
      <p:nvGrpSpPr>
        <p:cNvPr id="1977" name="Shape 1977"/>
        <p:cNvGrpSpPr/>
        <p:nvPr/>
      </p:nvGrpSpPr>
      <p:grpSpPr>
        <a:xfrm>
          <a:off x="0" y="0"/>
          <a:ext cx="0" cy="0"/>
          <a:chOff x="0" y="0"/>
          <a:chExt cx="0" cy="0"/>
        </a:xfrm>
      </p:grpSpPr>
      <p:sp>
        <p:nvSpPr>
          <p:cNvPr id="1978" name="Google Shape;1978;p14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79" name="Google Shape;1979;p14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980" name="Google Shape;1980;p14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981" name="Google Shape;1981;p14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982" name="Google Shape;1982;p14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983" name="Google Shape;1983;p14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84" name="Google Shape;1984;p142"/>
          <p:cNvSpPr/>
          <p:nvPr/>
        </p:nvSpPr>
        <p:spPr>
          <a:xfrm>
            <a:off x="400050" y="125272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01</a:t>
            </a:r>
            <a:endParaRPr sz="4800">
              <a:latin typeface="Roboto Light"/>
              <a:ea typeface="Roboto Light"/>
              <a:cs typeface="Roboto Light"/>
              <a:sym typeface="Roboto Light"/>
            </a:endParaRPr>
          </a:p>
        </p:txBody>
      </p:sp>
      <p:sp>
        <p:nvSpPr>
          <p:cNvPr id="1985" name="Google Shape;1985;p142"/>
          <p:cNvSpPr/>
          <p:nvPr/>
        </p:nvSpPr>
        <p:spPr>
          <a:xfrm>
            <a:off x="1190550" y="127657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142"/>
          <p:cNvSpPr/>
          <p:nvPr/>
        </p:nvSpPr>
        <p:spPr>
          <a:xfrm>
            <a:off x="1133475" y="127657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142"/>
          <p:cNvSpPr/>
          <p:nvPr/>
        </p:nvSpPr>
        <p:spPr>
          <a:xfrm flipH="1">
            <a:off x="457188" y="196237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142"/>
          <p:cNvSpPr/>
          <p:nvPr/>
        </p:nvSpPr>
        <p:spPr>
          <a:xfrm flipH="1">
            <a:off x="876063" y="196237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142"/>
          <p:cNvSpPr/>
          <p:nvPr/>
        </p:nvSpPr>
        <p:spPr>
          <a:xfrm>
            <a:off x="7934400" y="193852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02</a:t>
            </a:r>
            <a:endParaRPr sz="4800">
              <a:latin typeface="Roboto Light"/>
              <a:ea typeface="Roboto Light"/>
              <a:cs typeface="Roboto Light"/>
              <a:sym typeface="Roboto Light"/>
            </a:endParaRPr>
          </a:p>
        </p:txBody>
      </p:sp>
      <p:sp>
        <p:nvSpPr>
          <p:cNvPr id="1990" name="Google Shape;1990;p142"/>
          <p:cNvSpPr/>
          <p:nvPr/>
        </p:nvSpPr>
        <p:spPr>
          <a:xfrm>
            <a:off x="457200" y="262237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03</a:t>
            </a:r>
            <a:endParaRPr sz="4800">
              <a:latin typeface="Roboto Light"/>
              <a:ea typeface="Roboto Light"/>
              <a:cs typeface="Roboto Light"/>
              <a:sym typeface="Roboto Light"/>
            </a:endParaRPr>
          </a:p>
        </p:txBody>
      </p:sp>
      <p:sp>
        <p:nvSpPr>
          <p:cNvPr id="1991" name="Google Shape;1991;p142"/>
          <p:cNvSpPr/>
          <p:nvPr/>
        </p:nvSpPr>
        <p:spPr>
          <a:xfrm>
            <a:off x="1190931" y="264622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142"/>
          <p:cNvSpPr/>
          <p:nvPr/>
        </p:nvSpPr>
        <p:spPr>
          <a:xfrm>
            <a:off x="1133856" y="264622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142"/>
          <p:cNvSpPr/>
          <p:nvPr/>
        </p:nvSpPr>
        <p:spPr>
          <a:xfrm flipH="1">
            <a:off x="514338" y="340822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142"/>
          <p:cNvSpPr/>
          <p:nvPr/>
        </p:nvSpPr>
        <p:spPr>
          <a:xfrm flipH="1">
            <a:off x="933213" y="340822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142"/>
          <p:cNvSpPr/>
          <p:nvPr/>
        </p:nvSpPr>
        <p:spPr>
          <a:xfrm>
            <a:off x="7991550" y="338437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04</a:t>
            </a:r>
            <a:endParaRPr sz="4800">
              <a:latin typeface="Roboto Light"/>
              <a:ea typeface="Roboto Light"/>
              <a:cs typeface="Roboto Light"/>
              <a:sym typeface="Roboto Light"/>
            </a:endParaRPr>
          </a:p>
        </p:txBody>
      </p:sp>
      <p:sp>
        <p:nvSpPr>
          <p:cNvPr id="1996" name="Google Shape;1996;p142"/>
          <p:cNvSpPr/>
          <p:nvPr/>
        </p:nvSpPr>
        <p:spPr>
          <a:xfrm>
            <a:off x="438150" y="4095388"/>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05</a:t>
            </a:r>
            <a:endParaRPr sz="4800">
              <a:latin typeface="Roboto Light"/>
              <a:ea typeface="Roboto Light"/>
              <a:cs typeface="Roboto Light"/>
              <a:sym typeface="Roboto Light"/>
            </a:endParaRPr>
          </a:p>
        </p:txBody>
      </p:sp>
      <p:sp>
        <p:nvSpPr>
          <p:cNvPr id="1997" name="Google Shape;1997;p142"/>
          <p:cNvSpPr/>
          <p:nvPr/>
        </p:nvSpPr>
        <p:spPr>
          <a:xfrm>
            <a:off x="1190931" y="4119238"/>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8" name="Google Shape;1998;p142"/>
          <p:cNvSpPr/>
          <p:nvPr/>
        </p:nvSpPr>
        <p:spPr>
          <a:xfrm>
            <a:off x="1133856" y="4119238"/>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142"/>
          <p:cNvSpPr txBox="1"/>
          <p:nvPr>
            <p:ph idx="3" type="subTitle"/>
          </p:nvPr>
        </p:nvSpPr>
        <p:spPr>
          <a:xfrm>
            <a:off x="-12175" y="1267550"/>
            <a:ext cx="7434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00" name="Google Shape;2000;p142"/>
          <p:cNvSpPr txBox="1"/>
          <p:nvPr>
            <p:ph idx="4" type="subTitle"/>
          </p:nvPr>
        </p:nvSpPr>
        <p:spPr>
          <a:xfrm>
            <a:off x="175" y="1944963"/>
            <a:ext cx="9144000" cy="590700"/>
          </a:xfrm>
          <a:prstGeom prst="rect">
            <a:avLst/>
          </a:prstGeom>
          <a:noFill/>
          <a:ln>
            <a:noFill/>
          </a:ln>
        </p:spPr>
        <p:txBody>
          <a:bodyPr anchorCtr="0" anchor="ctr" bIns="0" lIns="457200" spcFirstLastPara="1" rIns="1554475" wrap="square" tIns="0">
            <a:noAutofit/>
          </a:bodyPr>
          <a:lstStyle>
            <a:lvl1pPr lvl="0" rtl="0" algn="r">
              <a:lnSpc>
                <a:spcPct val="115000"/>
              </a:lnSpc>
              <a:spcBef>
                <a:spcPts val="0"/>
              </a:spcBef>
              <a:spcAft>
                <a:spcPts val="0"/>
              </a:spcAft>
              <a:buNone/>
              <a:defRPr>
                <a:latin typeface="Roboto"/>
                <a:ea typeface="Roboto"/>
                <a:cs typeface="Roboto"/>
                <a:sym typeface="Roboto"/>
              </a:defRPr>
            </a:lvl1pPr>
            <a:lvl2pPr lvl="1" rtl="0" algn="r">
              <a:spcBef>
                <a:spcPts val="0"/>
              </a:spcBef>
              <a:spcAft>
                <a:spcPts val="0"/>
              </a:spcAft>
              <a:buNone/>
              <a:defRPr/>
            </a:lvl2pPr>
            <a:lvl3pPr lvl="2" rtl="0" algn="r">
              <a:spcBef>
                <a:spcPts val="0"/>
              </a:spcBef>
              <a:spcAft>
                <a:spcPts val="0"/>
              </a:spcAft>
              <a:buNone/>
              <a:defRPr/>
            </a:lvl3pPr>
            <a:lvl4pPr lvl="3" rtl="0" algn="r">
              <a:spcBef>
                <a:spcPts val="0"/>
              </a:spcBef>
              <a:spcAft>
                <a:spcPts val="0"/>
              </a:spcAft>
              <a:buNone/>
              <a:defRPr/>
            </a:lvl4pPr>
            <a:lvl5pPr lvl="4" rtl="0" algn="r">
              <a:spcBef>
                <a:spcPts val="0"/>
              </a:spcBef>
              <a:spcAft>
                <a:spcPts val="0"/>
              </a:spcAft>
              <a:buNone/>
              <a:defRPr/>
            </a:lvl5pPr>
            <a:lvl6pPr lvl="5" rtl="0" algn="r">
              <a:spcBef>
                <a:spcPts val="0"/>
              </a:spcBef>
              <a:spcAft>
                <a:spcPts val="0"/>
              </a:spcAft>
              <a:buNone/>
              <a:defRPr/>
            </a:lvl6pPr>
            <a:lvl7pPr lvl="6" rtl="0" algn="r">
              <a:spcBef>
                <a:spcPts val="0"/>
              </a:spcBef>
              <a:spcAft>
                <a:spcPts val="0"/>
              </a:spcAft>
              <a:buNone/>
              <a:defRPr/>
            </a:lvl7pPr>
            <a:lvl8pPr lvl="7" rtl="0" algn="r">
              <a:spcBef>
                <a:spcPts val="0"/>
              </a:spcBef>
              <a:spcAft>
                <a:spcPts val="0"/>
              </a:spcAft>
              <a:buNone/>
              <a:defRPr/>
            </a:lvl8pPr>
            <a:lvl9pPr lvl="8" rtl="0" algn="r">
              <a:spcBef>
                <a:spcPts val="0"/>
              </a:spcBef>
              <a:spcAft>
                <a:spcPts val="0"/>
              </a:spcAft>
              <a:buNone/>
              <a:defRPr/>
            </a:lvl9pPr>
          </a:lstStyle>
          <a:p/>
        </p:txBody>
      </p:sp>
      <p:sp>
        <p:nvSpPr>
          <p:cNvPr id="2001" name="Google Shape;2001;p142"/>
          <p:cNvSpPr txBox="1"/>
          <p:nvPr>
            <p:ph idx="5" type="subTitle"/>
          </p:nvPr>
        </p:nvSpPr>
        <p:spPr>
          <a:xfrm>
            <a:off x="-12175" y="2648175"/>
            <a:ext cx="9168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02" name="Google Shape;2002;p142"/>
          <p:cNvSpPr txBox="1"/>
          <p:nvPr>
            <p:ph idx="6" type="subTitle"/>
          </p:nvPr>
        </p:nvSpPr>
        <p:spPr>
          <a:xfrm>
            <a:off x="-12175" y="3394650"/>
            <a:ext cx="9144000" cy="590700"/>
          </a:xfrm>
          <a:prstGeom prst="rect">
            <a:avLst/>
          </a:prstGeom>
          <a:noFill/>
          <a:ln>
            <a:noFill/>
          </a:ln>
        </p:spPr>
        <p:txBody>
          <a:bodyPr anchorCtr="0" anchor="ctr" bIns="0" lIns="457200" spcFirstLastPara="1" rIns="1554475" wrap="square" tIns="0">
            <a:noAutofit/>
          </a:bodyPr>
          <a:lstStyle>
            <a:lvl1pPr lvl="0" rtl="0" algn="r">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03" name="Google Shape;2003;p142"/>
          <p:cNvSpPr txBox="1"/>
          <p:nvPr>
            <p:ph idx="7" type="subTitle"/>
          </p:nvPr>
        </p:nvSpPr>
        <p:spPr>
          <a:xfrm>
            <a:off x="175" y="4119225"/>
            <a:ext cx="9168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guide id="2" pos="5460">
          <p15:clr>
            <a:srgbClr val="F9AD4C"/>
          </p15:clr>
        </p15:guide>
      </p15:sldGuideLst>
    </p:ext>
  </p:extLst>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1. Bullets 1–7 (Green)">
  <p:cSld name="CUSTOM_2_7_1_3_1_1_1_2">
    <p:spTree>
      <p:nvGrpSpPr>
        <p:cNvPr id="71" name="Shape 71"/>
        <p:cNvGrpSpPr/>
        <p:nvPr/>
      </p:nvGrpSpPr>
      <p:grpSpPr>
        <a:xfrm>
          <a:off x="0" y="0"/>
          <a:ext cx="0" cy="0"/>
          <a:chOff x="0" y="0"/>
          <a:chExt cx="0" cy="0"/>
        </a:xfrm>
      </p:grpSpPr>
      <p:sp>
        <p:nvSpPr>
          <p:cNvPr id="72" name="Google Shape;72;p15"/>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5"/>
          <p:cNvSpPr txBox="1"/>
          <p:nvPr>
            <p:ph type="title"/>
          </p:nvPr>
        </p:nvSpPr>
        <p:spPr>
          <a:xfrm>
            <a:off x="-12300" y="0"/>
            <a:ext cx="9168600" cy="533700"/>
          </a:xfrm>
          <a:prstGeom prst="rect">
            <a:avLst/>
          </a:prstGeom>
        </p:spPr>
        <p:txBody>
          <a:bodyPr anchorCtr="0" anchor="t" bIns="91425" lIns="457200" spcFirstLastPara="1" rIns="274300" wrap="square" tIns="182875">
            <a:norm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 name="Google Shape;74;p15"/>
          <p:cNvSpPr txBox="1"/>
          <p:nvPr>
            <p:ph idx="1" type="subTitle"/>
          </p:nvPr>
        </p:nvSpPr>
        <p:spPr>
          <a:xfrm>
            <a:off x="0" y="675975"/>
            <a:ext cx="9144000" cy="364800"/>
          </a:xfrm>
          <a:prstGeom prst="rect">
            <a:avLst/>
          </a:prstGeom>
        </p:spPr>
        <p:txBody>
          <a:bodyPr anchorCtr="0" anchor="t" bIns="0" lIns="457200" spcFirstLastPara="1" rIns="457200" wrap="square" tIns="91425">
            <a:normAutofit/>
          </a:bodyPr>
          <a:lstStyle>
            <a:lvl1pPr lvl="0" rtl="0">
              <a:spcBef>
                <a:spcPts val="0"/>
              </a:spcBef>
              <a:spcAft>
                <a:spcPts val="0"/>
              </a:spcAft>
              <a:buNone/>
              <a:defRPr sz="1800">
                <a:latin typeface="Roboto"/>
                <a:ea typeface="Roboto"/>
                <a:cs typeface="Roboto"/>
                <a:sym typeface="Roboto"/>
              </a:defRPr>
            </a:lvl1pPr>
            <a:lvl2pPr lvl="1" rtl="0">
              <a:spcBef>
                <a:spcPts val="1200"/>
              </a:spcBef>
              <a:spcAft>
                <a:spcPts val="0"/>
              </a:spcAft>
              <a:buNone/>
              <a:defRPr/>
            </a:lvl2pPr>
            <a:lvl3pPr lvl="2" rtl="0">
              <a:spcBef>
                <a:spcPts val="1200"/>
              </a:spcBef>
              <a:spcAft>
                <a:spcPts val="0"/>
              </a:spcAft>
              <a:buNone/>
              <a:defRPr/>
            </a:lvl3pPr>
            <a:lvl4pPr lvl="3" rtl="0">
              <a:spcBef>
                <a:spcPts val="1200"/>
              </a:spcBef>
              <a:spcAft>
                <a:spcPts val="0"/>
              </a:spcAft>
              <a:buNone/>
              <a:defRPr/>
            </a:lvl4pPr>
            <a:lvl5pPr lvl="4" rtl="0">
              <a:spcBef>
                <a:spcPts val="1200"/>
              </a:spcBef>
              <a:spcAft>
                <a:spcPts val="0"/>
              </a:spcAft>
              <a:buNone/>
              <a:defRPr/>
            </a:lvl5pPr>
            <a:lvl6pPr lvl="5" rtl="0">
              <a:spcBef>
                <a:spcPts val="1200"/>
              </a:spcBef>
              <a:spcAft>
                <a:spcPts val="0"/>
              </a:spcAft>
              <a:buNone/>
              <a:defRPr/>
            </a:lvl6pPr>
            <a:lvl7pPr lvl="6" rtl="0">
              <a:spcBef>
                <a:spcPts val="1200"/>
              </a:spcBef>
              <a:spcAft>
                <a:spcPts val="0"/>
              </a:spcAft>
              <a:buNone/>
              <a:defRPr/>
            </a:lvl7pPr>
            <a:lvl8pPr lvl="7" rtl="0">
              <a:spcBef>
                <a:spcPts val="1200"/>
              </a:spcBef>
              <a:spcAft>
                <a:spcPts val="0"/>
              </a:spcAft>
              <a:buNone/>
              <a:defRPr/>
            </a:lvl8pPr>
            <a:lvl9pPr lvl="8" rtl="0">
              <a:spcBef>
                <a:spcPts val="1200"/>
              </a:spcBef>
              <a:spcAft>
                <a:spcPts val="1200"/>
              </a:spcAft>
              <a:buNone/>
              <a:defRPr/>
            </a:lvl9pPr>
          </a:lstStyle>
          <a:p/>
        </p:txBody>
      </p:sp>
      <p:cxnSp>
        <p:nvCxnSpPr>
          <p:cNvPr id="75" name="Google Shape;75;p1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6" name="Google Shape;76;p15"/>
          <p:cNvSpPr txBox="1"/>
          <p:nvPr>
            <p:ph idx="12" type="sldNum"/>
          </p:nvPr>
        </p:nvSpPr>
        <p:spPr>
          <a:xfrm>
            <a:off x="8607775" y="4957200"/>
            <a:ext cx="261900" cy="105600"/>
          </a:xfrm>
          <a:prstGeom prst="rect">
            <a:avLst/>
          </a:prstGeom>
        </p:spPr>
        <p:txBody>
          <a:bodyPr anchorCtr="0" anchor="t" bIns="91425" lIns="0" spcFirstLastPara="1" rIns="0" wrap="square" tIns="0">
            <a:norm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7" name="Google Shape;77;p1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8" name="Google Shape;78;p15"/>
          <p:cNvSpPr txBox="1"/>
          <p:nvPr>
            <p:ph idx="2" type="subTitle"/>
          </p:nvPr>
        </p:nvSpPr>
        <p:spPr>
          <a:xfrm>
            <a:off x="-12300" y="4916650"/>
            <a:ext cx="7971900" cy="226800"/>
          </a:xfrm>
          <a:prstGeom prst="rect">
            <a:avLst/>
          </a:prstGeom>
        </p:spPr>
        <p:txBody>
          <a:bodyPr anchorCtr="0" anchor="t" bIns="0" lIns="274300" spcFirstLastPara="1" rIns="0" wrap="square" tIns="45700">
            <a:normAutofit/>
          </a:bodyPr>
          <a:lstStyle>
            <a:lvl1pPr lvl="0" rtl="0">
              <a:spcBef>
                <a:spcPts val="0"/>
              </a:spcBef>
              <a:spcAft>
                <a:spcPts val="0"/>
              </a:spcAft>
              <a:buNone/>
              <a:defRPr sz="700"/>
            </a:lvl1pPr>
            <a:lvl2pPr lvl="1" rtl="0">
              <a:spcBef>
                <a:spcPts val="1200"/>
              </a:spcBef>
              <a:spcAft>
                <a:spcPts val="0"/>
              </a:spcAft>
              <a:buNone/>
              <a:defRPr/>
            </a:lvl2pPr>
            <a:lvl3pPr lvl="2" rtl="0">
              <a:spcBef>
                <a:spcPts val="1200"/>
              </a:spcBef>
              <a:spcAft>
                <a:spcPts val="0"/>
              </a:spcAft>
              <a:buNone/>
              <a:defRPr/>
            </a:lvl3pPr>
            <a:lvl4pPr lvl="3" rtl="0">
              <a:spcBef>
                <a:spcPts val="1200"/>
              </a:spcBef>
              <a:spcAft>
                <a:spcPts val="0"/>
              </a:spcAft>
              <a:buNone/>
              <a:defRPr/>
            </a:lvl4pPr>
            <a:lvl5pPr lvl="4" rtl="0">
              <a:spcBef>
                <a:spcPts val="1200"/>
              </a:spcBef>
              <a:spcAft>
                <a:spcPts val="0"/>
              </a:spcAft>
              <a:buNone/>
              <a:defRPr/>
            </a:lvl5pPr>
            <a:lvl6pPr lvl="5" rtl="0">
              <a:spcBef>
                <a:spcPts val="1200"/>
              </a:spcBef>
              <a:spcAft>
                <a:spcPts val="0"/>
              </a:spcAft>
              <a:buNone/>
              <a:defRPr/>
            </a:lvl6pPr>
            <a:lvl7pPr lvl="6" rtl="0">
              <a:spcBef>
                <a:spcPts val="1200"/>
              </a:spcBef>
              <a:spcAft>
                <a:spcPts val="0"/>
              </a:spcAft>
              <a:buNone/>
              <a:defRPr/>
            </a:lvl7pPr>
            <a:lvl8pPr lvl="7" rtl="0">
              <a:spcBef>
                <a:spcPts val="1200"/>
              </a:spcBef>
              <a:spcAft>
                <a:spcPts val="0"/>
              </a:spcAft>
              <a:buNone/>
              <a:defRPr/>
            </a:lvl8pPr>
            <a:lvl9pPr lvl="8" rtl="0">
              <a:spcBef>
                <a:spcPts val="1200"/>
              </a:spcBef>
              <a:spcAft>
                <a:spcPts val="1200"/>
              </a:spcAft>
              <a:buNone/>
              <a:defRPr/>
            </a:lvl9pPr>
          </a:lstStyle>
          <a:p/>
        </p:txBody>
      </p:sp>
      <p:sp>
        <p:nvSpPr>
          <p:cNvPr id="79" name="Google Shape;79;p15"/>
          <p:cNvSpPr txBox="1"/>
          <p:nvPr>
            <p:ph idx="3" type="subTitle"/>
          </p:nvPr>
        </p:nvSpPr>
        <p:spPr>
          <a:xfrm>
            <a:off x="0" y="1175325"/>
            <a:ext cx="9144000" cy="446400"/>
          </a:xfrm>
          <a:prstGeom prst="rect">
            <a:avLst/>
          </a:prstGeom>
        </p:spPr>
        <p:txBody>
          <a:bodyPr anchorCtr="0" anchor="ctr" bIns="0" lIns="1325875" spcFirstLastPara="1" rIns="457200" wrap="square" tIns="0">
            <a:norm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200"/>
              </a:spcBef>
              <a:spcAft>
                <a:spcPts val="0"/>
              </a:spcAft>
              <a:buNone/>
              <a:defRPr/>
            </a:lvl2pPr>
            <a:lvl3pPr lvl="2" rtl="0">
              <a:spcBef>
                <a:spcPts val="1200"/>
              </a:spcBef>
              <a:spcAft>
                <a:spcPts val="0"/>
              </a:spcAft>
              <a:buNone/>
              <a:defRPr/>
            </a:lvl3pPr>
            <a:lvl4pPr lvl="3" rtl="0">
              <a:spcBef>
                <a:spcPts val="1200"/>
              </a:spcBef>
              <a:spcAft>
                <a:spcPts val="0"/>
              </a:spcAft>
              <a:buNone/>
              <a:defRPr/>
            </a:lvl4pPr>
            <a:lvl5pPr lvl="4" rtl="0">
              <a:spcBef>
                <a:spcPts val="1200"/>
              </a:spcBef>
              <a:spcAft>
                <a:spcPts val="0"/>
              </a:spcAft>
              <a:buNone/>
              <a:defRPr/>
            </a:lvl5pPr>
            <a:lvl6pPr lvl="5" rtl="0">
              <a:spcBef>
                <a:spcPts val="1200"/>
              </a:spcBef>
              <a:spcAft>
                <a:spcPts val="0"/>
              </a:spcAft>
              <a:buNone/>
              <a:defRPr/>
            </a:lvl6pPr>
            <a:lvl7pPr lvl="6" rtl="0">
              <a:spcBef>
                <a:spcPts val="1200"/>
              </a:spcBef>
              <a:spcAft>
                <a:spcPts val="0"/>
              </a:spcAft>
              <a:buNone/>
              <a:defRPr/>
            </a:lvl7pPr>
            <a:lvl8pPr lvl="7" rtl="0">
              <a:spcBef>
                <a:spcPts val="1200"/>
              </a:spcBef>
              <a:spcAft>
                <a:spcPts val="0"/>
              </a:spcAft>
              <a:buNone/>
              <a:defRPr/>
            </a:lvl8pPr>
            <a:lvl9pPr lvl="8" rtl="0">
              <a:spcBef>
                <a:spcPts val="1200"/>
              </a:spcBef>
              <a:spcAft>
                <a:spcPts val="1200"/>
              </a:spcAft>
              <a:buNone/>
              <a:defRPr/>
            </a:lvl9pPr>
          </a:lstStyle>
          <a:p/>
        </p:txBody>
      </p:sp>
      <p:sp>
        <p:nvSpPr>
          <p:cNvPr id="80" name="Google Shape;80;p15"/>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15"/>
          <p:cNvSpPr txBox="1"/>
          <p:nvPr>
            <p:ph idx="4" type="subTitle"/>
          </p:nvPr>
        </p:nvSpPr>
        <p:spPr>
          <a:xfrm>
            <a:off x="250" y="1697950"/>
            <a:ext cx="9144000" cy="457200"/>
          </a:xfrm>
          <a:prstGeom prst="rect">
            <a:avLst/>
          </a:prstGeom>
        </p:spPr>
        <p:txBody>
          <a:bodyPr anchorCtr="0" anchor="ctr" bIns="0" lIns="1325875" spcFirstLastPara="1" rIns="457200" wrap="square" tIns="0">
            <a:norm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200"/>
              </a:spcBef>
              <a:spcAft>
                <a:spcPts val="0"/>
              </a:spcAft>
              <a:buNone/>
              <a:defRPr/>
            </a:lvl2pPr>
            <a:lvl3pPr lvl="2" rtl="0">
              <a:spcBef>
                <a:spcPts val="1200"/>
              </a:spcBef>
              <a:spcAft>
                <a:spcPts val="0"/>
              </a:spcAft>
              <a:buNone/>
              <a:defRPr/>
            </a:lvl3pPr>
            <a:lvl4pPr lvl="3" rtl="0">
              <a:spcBef>
                <a:spcPts val="1200"/>
              </a:spcBef>
              <a:spcAft>
                <a:spcPts val="0"/>
              </a:spcAft>
              <a:buNone/>
              <a:defRPr/>
            </a:lvl4pPr>
            <a:lvl5pPr lvl="4" rtl="0">
              <a:spcBef>
                <a:spcPts val="1200"/>
              </a:spcBef>
              <a:spcAft>
                <a:spcPts val="0"/>
              </a:spcAft>
              <a:buNone/>
              <a:defRPr/>
            </a:lvl5pPr>
            <a:lvl6pPr lvl="5" rtl="0">
              <a:spcBef>
                <a:spcPts val="1200"/>
              </a:spcBef>
              <a:spcAft>
                <a:spcPts val="0"/>
              </a:spcAft>
              <a:buNone/>
              <a:defRPr/>
            </a:lvl6pPr>
            <a:lvl7pPr lvl="6" rtl="0">
              <a:spcBef>
                <a:spcPts val="1200"/>
              </a:spcBef>
              <a:spcAft>
                <a:spcPts val="0"/>
              </a:spcAft>
              <a:buNone/>
              <a:defRPr/>
            </a:lvl7pPr>
            <a:lvl8pPr lvl="7" rtl="0">
              <a:spcBef>
                <a:spcPts val="1200"/>
              </a:spcBef>
              <a:spcAft>
                <a:spcPts val="0"/>
              </a:spcAft>
              <a:buNone/>
              <a:defRPr/>
            </a:lvl8pPr>
            <a:lvl9pPr lvl="8" rtl="0">
              <a:spcBef>
                <a:spcPts val="1200"/>
              </a:spcBef>
              <a:spcAft>
                <a:spcPts val="1200"/>
              </a:spcAft>
              <a:buNone/>
              <a:defRPr/>
            </a:lvl9pPr>
          </a:lstStyle>
          <a:p/>
        </p:txBody>
      </p:sp>
      <p:sp>
        <p:nvSpPr>
          <p:cNvPr id="82" name="Google Shape;82;p15"/>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15"/>
          <p:cNvSpPr txBox="1"/>
          <p:nvPr>
            <p:ph idx="5" type="subTitle"/>
          </p:nvPr>
        </p:nvSpPr>
        <p:spPr>
          <a:xfrm>
            <a:off x="0" y="2221100"/>
            <a:ext cx="9144000" cy="446400"/>
          </a:xfrm>
          <a:prstGeom prst="rect">
            <a:avLst/>
          </a:prstGeom>
        </p:spPr>
        <p:txBody>
          <a:bodyPr anchorCtr="0" anchor="ctr" bIns="0" lIns="1325875" spcFirstLastPara="1" rIns="457200" wrap="square" tIns="0">
            <a:norm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200"/>
              </a:spcBef>
              <a:spcAft>
                <a:spcPts val="0"/>
              </a:spcAft>
              <a:buNone/>
              <a:defRPr/>
            </a:lvl2pPr>
            <a:lvl3pPr lvl="2" rtl="0">
              <a:spcBef>
                <a:spcPts val="1200"/>
              </a:spcBef>
              <a:spcAft>
                <a:spcPts val="0"/>
              </a:spcAft>
              <a:buNone/>
              <a:defRPr/>
            </a:lvl3pPr>
            <a:lvl4pPr lvl="3" rtl="0">
              <a:spcBef>
                <a:spcPts val="1200"/>
              </a:spcBef>
              <a:spcAft>
                <a:spcPts val="0"/>
              </a:spcAft>
              <a:buNone/>
              <a:defRPr/>
            </a:lvl4pPr>
            <a:lvl5pPr lvl="4" rtl="0">
              <a:spcBef>
                <a:spcPts val="1200"/>
              </a:spcBef>
              <a:spcAft>
                <a:spcPts val="0"/>
              </a:spcAft>
              <a:buNone/>
              <a:defRPr/>
            </a:lvl5pPr>
            <a:lvl6pPr lvl="5" rtl="0">
              <a:spcBef>
                <a:spcPts val="1200"/>
              </a:spcBef>
              <a:spcAft>
                <a:spcPts val="0"/>
              </a:spcAft>
              <a:buNone/>
              <a:defRPr/>
            </a:lvl6pPr>
            <a:lvl7pPr lvl="6" rtl="0">
              <a:spcBef>
                <a:spcPts val="1200"/>
              </a:spcBef>
              <a:spcAft>
                <a:spcPts val="0"/>
              </a:spcAft>
              <a:buNone/>
              <a:defRPr/>
            </a:lvl7pPr>
            <a:lvl8pPr lvl="7" rtl="0">
              <a:spcBef>
                <a:spcPts val="1200"/>
              </a:spcBef>
              <a:spcAft>
                <a:spcPts val="0"/>
              </a:spcAft>
              <a:buNone/>
              <a:defRPr/>
            </a:lvl8pPr>
            <a:lvl9pPr lvl="8" rtl="0">
              <a:spcBef>
                <a:spcPts val="1200"/>
              </a:spcBef>
              <a:spcAft>
                <a:spcPts val="1200"/>
              </a:spcAft>
              <a:buNone/>
              <a:defRPr/>
            </a:lvl9pPr>
          </a:lstStyle>
          <a:p/>
        </p:txBody>
      </p:sp>
      <p:sp>
        <p:nvSpPr>
          <p:cNvPr id="84" name="Google Shape;84;p15"/>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5"/>
          <p:cNvSpPr txBox="1"/>
          <p:nvPr>
            <p:ph idx="6" type="subTitle"/>
          </p:nvPr>
        </p:nvSpPr>
        <p:spPr>
          <a:xfrm>
            <a:off x="-250" y="2743725"/>
            <a:ext cx="9144000" cy="446400"/>
          </a:xfrm>
          <a:prstGeom prst="rect">
            <a:avLst/>
          </a:prstGeom>
        </p:spPr>
        <p:txBody>
          <a:bodyPr anchorCtr="0" anchor="ctr" bIns="0" lIns="1325875" spcFirstLastPara="1" rIns="457200" wrap="square" tIns="0">
            <a:norm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200"/>
              </a:spcBef>
              <a:spcAft>
                <a:spcPts val="0"/>
              </a:spcAft>
              <a:buNone/>
              <a:defRPr/>
            </a:lvl2pPr>
            <a:lvl3pPr lvl="2" rtl="0">
              <a:spcBef>
                <a:spcPts val="1200"/>
              </a:spcBef>
              <a:spcAft>
                <a:spcPts val="0"/>
              </a:spcAft>
              <a:buNone/>
              <a:defRPr/>
            </a:lvl3pPr>
            <a:lvl4pPr lvl="3" rtl="0">
              <a:spcBef>
                <a:spcPts val="1200"/>
              </a:spcBef>
              <a:spcAft>
                <a:spcPts val="0"/>
              </a:spcAft>
              <a:buNone/>
              <a:defRPr/>
            </a:lvl4pPr>
            <a:lvl5pPr lvl="4" rtl="0">
              <a:spcBef>
                <a:spcPts val="1200"/>
              </a:spcBef>
              <a:spcAft>
                <a:spcPts val="0"/>
              </a:spcAft>
              <a:buNone/>
              <a:defRPr/>
            </a:lvl5pPr>
            <a:lvl6pPr lvl="5" rtl="0">
              <a:spcBef>
                <a:spcPts val="1200"/>
              </a:spcBef>
              <a:spcAft>
                <a:spcPts val="0"/>
              </a:spcAft>
              <a:buNone/>
              <a:defRPr/>
            </a:lvl6pPr>
            <a:lvl7pPr lvl="6" rtl="0">
              <a:spcBef>
                <a:spcPts val="1200"/>
              </a:spcBef>
              <a:spcAft>
                <a:spcPts val="0"/>
              </a:spcAft>
              <a:buNone/>
              <a:defRPr/>
            </a:lvl7pPr>
            <a:lvl8pPr lvl="7" rtl="0">
              <a:spcBef>
                <a:spcPts val="1200"/>
              </a:spcBef>
              <a:spcAft>
                <a:spcPts val="0"/>
              </a:spcAft>
              <a:buNone/>
              <a:defRPr/>
            </a:lvl8pPr>
            <a:lvl9pPr lvl="8" rtl="0">
              <a:spcBef>
                <a:spcPts val="1200"/>
              </a:spcBef>
              <a:spcAft>
                <a:spcPts val="1200"/>
              </a:spcAft>
              <a:buNone/>
              <a:defRPr/>
            </a:lvl9pPr>
          </a:lstStyle>
          <a:p/>
        </p:txBody>
      </p:sp>
      <p:sp>
        <p:nvSpPr>
          <p:cNvPr id="86" name="Google Shape;86;p15"/>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5"/>
          <p:cNvSpPr txBox="1"/>
          <p:nvPr>
            <p:ph idx="7" type="subTitle"/>
          </p:nvPr>
        </p:nvSpPr>
        <p:spPr>
          <a:xfrm>
            <a:off x="0" y="3266350"/>
            <a:ext cx="9144000" cy="446400"/>
          </a:xfrm>
          <a:prstGeom prst="rect">
            <a:avLst/>
          </a:prstGeom>
        </p:spPr>
        <p:txBody>
          <a:bodyPr anchorCtr="0" anchor="ctr" bIns="0" lIns="1325875" spcFirstLastPara="1" rIns="457200" wrap="square" tIns="0">
            <a:norm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200"/>
              </a:spcBef>
              <a:spcAft>
                <a:spcPts val="0"/>
              </a:spcAft>
              <a:buNone/>
              <a:defRPr/>
            </a:lvl2pPr>
            <a:lvl3pPr lvl="2" rtl="0">
              <a:spcBef>
                <a:spcPts val="1200"/>
              </a:spcBef>
              <a:spcAft>
                <a:spcPts val="0"/>
              </a:spcAft>
              <a:buNone/>
              <a:defRPr/>
            </a:lvl3pPr>
            <a:lvl4pPr lvl="3" rtl="0">
              <a:spcBef>
                <a:spcPts val="1200"/>
              </a:spcBef>
              <a:spcAft>
                <a:spcPts val="0"/>
              </a:spcAft>
              <a:buNone/>
              <a:defRPr/>
            </a:lvl4pPr>
            <a:lvl5pPr lvl="4" rtl="0">
              <a:spcBef>
                <a:spcPts val="1200"/>
              </a:spcBef>
              <a:spcAft>
                <a:spcPts val="0"/>
              </a:spcAft>
              <a:buNone/>
              <a:defRPr/>
            </a:lvl5pPr>
            <a:lvl6pPr lvl="5" rtl="0">
              <a:spcBef>
                <a:spcPts val="1200"/>
              </a:spcBef>
              <a:spcAft>
                <a:spcPts val="0"/>
              </a:spcAft>
              <a:buNone/>
              <a:defRPr/>
            </a:lvl6pPr>
            <a:lvl7pPr lvl="6" rtl="0">
              <a:spcBef>
                <a:spcPts val="1200"/>
              </a:spcBef>
              <a:spcAft>
                <a:spcPts val="0"/>
              </a:spcAft>
              <a:buNone/>
              <a:defRPr/>
            </a:lvl7pPr>
            <a:lvl8pPr lvl="7" rtl="0">
              <a:spcBef>
                <a:spcPts val="1200"/>
              </a:spcBef>
              <a:spcAft>
                <a:spcPts val="0"/>
              </a:spcAft>
              <a:buNone/>
              <a:defRPr/>
            </a:lvl8pPr>
            <a:lvl9pPr lvl="8" rtl="0">
              <a:spcBef>
                <a:spcPts val="1200"/>
              </a:spcBef>
              <a:spcAft>
                <a:spcPts val="1200"/>
              </a:spcAft>
              <a:buNone/>
              <a:defRPr/>
            </a:lvl9pPr>
          </a:lstStyle>
          <a:p/>
        </p:txBody>
      </p:sp>
      <p:sp>
        <p:nvSpPr>
          <p:cNvPr id="88" name="Google Shape;88;p15"/>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15"/>
          <p:cNvSpPr txBox="1"/>
          <p:nvPr>
            <p:ph idx="8" type="subTitle"/>
          </p:nvPr>
        </p:nvSpPr>
        <p:spPr>
          <a:xfrm>
            <a:off x="-50" y="3788975"/>
            <a:ext cx="9144000" cy="457200"/>
          </a:xfrm>
          <a:prstGeom prst="rect">
            <a:avLst/>
          </a:prstGeom>
        </p:spPr>
        <p:txBody>
          <a:bodyPr anchorCtr="0" anchor="ctr" bIns="0" lIns="1325875" spcFirstLastPara="1" rIns="457200" wrap="square" tIns="0">
            <a:norm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200"/>
              </a:spcBef>
              <a:spcAft>
                <a:spcPts val="0"/>
              </a:spcAft>
              <a:buNone/>
              <a:defRPr/>
            </a:lvl2pPr>
            <a:lvl3pPr lvl="2" rtl="0">
              <a:spcBef>
                <a:spcPts val="1200"/>
              </a:spcBef>
              <a:spcAft>
                <a:spcPts val="0"/>
              </a:spcAft>
              <a:buNone/>
              <a:defRPr/>
            </a:lvl3pPr>
            <a:lvl4pPr lvl="3" rtl="0">
              <a:spcBef>
                <a:spcPts val="1200"/>
              </a:spcBef>
              <a:spcAft>
                <a:spcPts val="0"/>
              </a:spcAft>
              <a:buNone/>
              <a:defRPr/>
            </a:lvl4pPr>
            <a:lvl5pPr lvl="4" rtl="0">
              <a:spcBef>
                <a:spcPts val="1200"/>
              </a:spcBef>
              <a:spcAft>
                <a:spcPts val="0"/>
              </a:spcAft>
              <a:buNone/>
              <a:defRPr/>
            </a:lvl5pPr>
            <a:lvl6pPr lvl="5" rtl="0">
              <a:spcBef>
                <a:spcPts val="1200"/>
              </a:spcBef>
              <a:spcAft>
                <a:spcPts val="0"/>
              </a:spcAft>
              <a:buNone/>
              <a:defRPr/>
            </a:lvl6pPr>
            <a:lvl7pPr lvl="6" rtl="0">
              <a:spcBef>
                <a:spcPts val="1200"/>
              </a:spcBef>
              <a:spcAft>
                <a:spcPts val="0"/>
              </a:spcAft>
              <a:buNone/>
              <a:defRPr/>
            </a:lvl7pPr>
            <a:lvl8pPr lvl="7" rtl="0">
              <a:spcBef>
                <a:spcPts val="1200"/>
              </a:spcBef>
              <a:spcAft>
                <a:spcPts val="0"/>
              </a:spcAft>
              <a:buNone/>
              <a:defRPr/>
            </a:lvl8pPr>
            <a:lvl9pPr lvl="8" rtl="0">
              <a:spcBef>
                <a:spcPts val="1200"/>
              </a:spcBef>
              <a:spcAft>
                <a:spcPts val="1200"/>
              </a:spcAft>
              <a:buNone/>
              <a:defRPr/>
            </a:lvl9pPr>
          </a:lstStyle>
          <a:p/>
        </p:txBody>
      </p:sp>
      <p:sp>
        <p:nvSpPr>
          <p:cNvPr id="90" name="Google Shape;90;p15"/>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15"/>
          <p:cNvSpPr txBox="1"/>
          <p:nvPr>
            <p:ph idx="9" type="subTitle"/>
          </p:nvPr>
        </p:nvSpPr>
        <p:spPr>
          <a:xfrm>
            <a:off x="25" y="4337125"/>
            <a:ext cx="9144000" cy="446400"/>
          </a:xfrm>
          <a:prstGeom prst="rect">
            <a:avLst/>
          </a:prstGeom>
        </p:spPr>
        <p:txBody>
          <a:bodyPr anchorCtr="0" anchor="ctr" bIns="0" lIns="1325875" spcFirstLastPara="1" rIns="457200" wrap="square" tIns="0">
            <a:norm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200"/>
              </a:spcBef>
              <a:spcAft>
                <a:spcPts val="0"/>
              </a:spcAft>
              <a:buNone/>
              <a:defRPr/>
            </a:lvl2pPr>
            <a:lvl3pPr lvl="2" rtl="0">
              <a:spcBef>
                <a:spcPts val="1200"/>
              </a:spcBef>
              <a:spcAft>
                <a:spcPts val="0"/>
              </a:spcAft>
              <a:buNone/>
              <a:defRPr/>
            </a:lvl3pPr>
            <a:lvl4pPr lvl="3" rtl="0">
              <a:spcBef>
                <a:spcPts val="1200"/>
              </a:spcBef>
              <a:spcAft>
                <a:spcPts val="0"/>
              </a:spcAft>
              <a:buNone/>
              <a:defRPr/>
            </a:lvl4pPr>
            <a:lvl5pPr lvl="4" rtl="0">
              <a:spcBef>
                <a:spcPts val="1200"/>
              </a:spcBef>
              <a:spcAft>
                <a:spcPts val="0"/>
              </a:spcAft>
              <a:buNone/>
              <a:defRPr/>
            </a:lvl5pPr>
            <a:lvl6pPr lvl="5" rtl="0">
              <a:spcBef>
                <a:spcPts val="1200"/>
              </a:spcBef>
              <a:spcAft>
                <a:spcPts val="0"/>
              </a:spcAft>
              <a:buNone/>
              <a:defRPr/>
            </a:lvl6pPr>
            <a:lvl7pPr lvl="6" rtl="0">
              <a:spcBef>
                <a:spcPts val="1200"/>
              </a:spcBef>
              <a:spcAft>
                <a:spcPts val="0"/>
              </a:spcAft>
              <a:buNone/>
              <a:defRPr/>
            </a:lvl7pPr>
            <a:lvl8pPr lvl="7" rtl="0">
              <a:spcBef>
                <a:spcPts val="1200"/>
              </a:spcBef>
              <a:spcAft>
                <a:spcPts val="0"/>
              </a:spcAft>
              <a:buNone/>
              <a:defRPr/>
            </a:lvl8pPr>
            <a:lvl9pPr lvl="8" rtl="0">
              <a:spcBef>
                <a:spcPts val="1200"/>
              </a:spcBef>
              <a:spcAft>
                <a:spcPts val="1200"/>
              </a:spcAft>
              <a:buNone/>
              <a:defRPr/>
            </a:lvl9pPr>
          </a:lstStyle>
          <a:p/>
        </p:txBody>
      </p:sp>
      <p:pic>
        <p:nvPicPr>
          <p:cNvPr id="92" name="Google Shape;92;p15"/>
          <p:cNvPicPr preferRelativeResize="0"/>
          <p:nvPr/>
        </p:nvPicPr>
        <p:blipFill rotWithShape="1">
          <a:blip r:embed="rId2">
            <a:alphaModFix/>
          </a:blip>
          <a:srcRect b="1830" l="0" r="0" t="1830"/>
          <a:stretch/>
        </p:blipFill>
        <p:spPr>
          <a:xfrm>
            <a:off x="429768" y="1171588"/>
            <a:ext cx="521208" cy="396118"/>
          </a:xfrm>
          <a:prstGeom prst="rect">
            <a:avLst/>
          </a:prstGeom>
          <a:noFill/>
          <a:ln>
            <a:noFill/>
          </a:ln>
        </p:spPr>
      </p:pic>
      <p:pic>
        <p:nvPicPr>
          <p:cNvPr id="93" name="Google Shape;93;p15"/>
          <p:cNvPicPr preferRelativeResize="0"/>
          <p:nvPr/>
        </p:nvPicPr>
        <p:blipFill rotWithShape="1">
          <a:blip r:embed="rId3">
            <a:alphaModFix/>
          </a:blip>
          <a:srcRect b="1037" l="0" r="0" t="1047"/>
          <a:stretch/>
        </p:blipFill>
        <p:spPr>
          <a:xfrm>
            <a:off x="429768" y="1709650"/>
            <a:ext cx="521208" cy="396118"/>
          </a:xfrm>
          <a:prstGeom prst="rect">
            <a:avLst/>
          </a:prstGeom>
          <a:noFill/>
          <a:ln>
            <a:noFill/>
          </a:ln>
        </p:spPr>
      </p:pic>
      <p:pic>
        <p:nvPicPr>
          <p:cNvPr id="94" name="Google Shape;94;p15"/>
          <p:cNvPicPr preferRelativeResize="0"/>
          <p:nvPr/>
        </p:nvPicPr>
        <p:blipFill rotWithShape="1">
          <a:blip r:embed="rId2">
            <a:alphaModFix/>
          </a:blip>
          <a:srcRect b="1830" l="0" r="0" t="1830"/>
          <a:stretch/>
        </p:blipFill>
        <p:spPr>
          <a:xfrm>
            <a:off x="429768" y="2205600"/>
            <a:ext cx="521208" cy="396118"/>
          </a:xfrm>
          <a:prstGeom prst="rect">
            <a:avLst/>
          </a:prstGeom>
          <a:noFill/>
          <a:ln>
            <a:noFill/>
          </a:ln>
        </p:spPr>
      </p:pic>
      <p:pic>
        <p:nvPicPr>
          <p:cNvPr id="95" name="Google Shape;95;p15"/>
          <p:cNvPicPr preferRelativeResize="0"/>
          <p:nvPr/>
        </p:nvPicPr>
        <p:blipFill rotWithShape="1">
          <a:blip r:embed="rId3">
            <a:alphaModFix/>
          </a:blip>
          <a:srcRect b="1037" l="0" r="0" t="1047"/>
          <a:stretch/>
        </p:blipFill>
        <p:spPr>
          <a:xfrm>
            <a:off x="429768" y="2755163"/>
            <a:ext cx="521208" cy="396118"/>
          </a:xfrm>
          <a:prstGeom prst="rect">
            <a:avLst/>
          </a:prstGeom>
          <a:noFill/>
          <a:ln>
            <a:noFill/>
          </a:ln>
        </p:spPr>
      </p:pic>
      <p:pic>
        <p:nvPicPr>
          <p:cNvPr id="96" name="Google Shape;96;p15"/>
          <p:cNvPicPr preferRelativeResize="0"/>
          <p:nvPr/>
        </p:nvPicPr>
        <p:blipFill rotWithShape="1">
          <a:blip r:embed="rId2">
            <a:alphaModFix/>
          </a:blip>
          <a:srcRect b="1830" l="0" r="0" t="1830"/>
          <a:stretch/>
        </p:blipFill>
        <p:spPr>
          <a:xfrm>
            <a:off x="429768" y="3277788"/>
            <a:ext cx="521208" cy="396118"/>
          </a:xfrm>
          <a:prstGeom prst="rect">
            <a:avLst/>
          </a:prstGeom>
          <a:noFill/>
          <a:ln>
            <a:noFill/>
          </a:ln>
        </p:spPr>
      </p:pic>
      <p:pic>
        <p:nvPicPr>
          <p:cNvPr id="97" name="Google Shape;97;p15"/>
          <p:cNvPicPr preferRelativeResize="0"/>
          <p:nvPr/>
        </p:nvPicPr>
        <p:blipFill rotWithShape="1">
          <a:blip r:embed="rId3">
            <a:alphaModFix/>
          </a:blip>
          <a:srcRect b="1390" l="0" r="0" t="1380"/>
          <a:stretch/>
        </p:blipFill>
        <p:spPr>
          <a:xfrm>
            <a:off x="429768" y="3794760"/>
            <a:ext cx="520980" cy="393192"/>
          </a:xfrm>
          <a:prstGeom prst="rect">
            <a:avLst/>
          </a:prstGeom>
          <a:noFill/>
          <a:ln>
            <a:noFill/>
          </a:ln>
        </p:spPr>
      </p:pic>
      <p:pic>
        <p:nvPicPr>
          <p:cNvPr id="98" name="Google Shape;98;p15"/>
          <p:cNvPicPr preferRelativeResize="0"/>
          <p:nvPr/>
        </p:nvPicPr>
        <p:blipFill rotWithShape="1">
          <a:blip r:embed="rId2">
            <a:alphaModFix/>
          </a:blip>
          <a:srcRect b="1830" l="0" r="0" t="1830"/>
          <a:stretch/>
        </p:blipFill>
        <p:spPr>
          <a:xfrm>
            <a:off x="429768" y="4343400"/>
            <a:ext cx="520979"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9. Bullets 1–4 (Greens)">
  <p:cSld name="CUSTOM_2_7_1_6_1_2">
    <p:spTree>
      <p:nvGrpSpPr>
        <p:cNvPr id="2004" name="Shape 2004"/>
        <p:cNvGrpSpPr/>
        <p:nvPr/>
      </p:nvGrpSpPr>
      <p:grpSpPr>
        <a:xfrm>
          <a:off x="0" y="0"/>
          <a:ext cx="0" cy="0"/>
          <a:chOff x="0" y="0"/>
          <a:chExt cx="0" cy="0"/>
        </a:xfrm>
      </p:grpSpPr>
      <p:sp>
        <p:nvSpPr>
          <p:cNvPr id="2005" name="Google Shape;2005;p143"/>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14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07" name="Google Shape;2007;p14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008" name="Google Shape;2008;p14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009" name="Google Shape;2009;p14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010" name="Google Shape;2010;p14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011" name="Google Shape;2011;p14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12" name="Google Shape;2012;p143"/>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13" name="Google Shape;2013;p143"/>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143"/>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143"/>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143"/>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17" name="Google Shape;2017;p143"/>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18" name="Google Shape;2018;p143"/>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019" name="Google Shape;2019;p143"/>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2020" name="Google Shape;2020;p143"/>
          <p:cNvPicPr preferRelativeResize="0"/>
          <p:nvPr/>
        </p:nvPicPr>
        <p:blipFill rotWithShape="1">
          <a:blip r:embed="rId3">
            <a:alphaModFix/>
          </a:blip>
          <a:srcRect b="238" l="0" r="0" t="228"/>
          <a:stretch/>
        </p:blipFill>
        <p:spPr>
          <a:xfrm>
            <a:off x="429768" y="2227098"/>
            <a:ext cx="785566" cy="606900"/>
          </a:xfrm>
          <a:prstGeom prst="rect">
            <a:avLst/>
          </a:prstGeom>
          <a:noFill/>
          <a:ln>
            <a:noFill/>
          </a:ln>
        </p:spPr>
      </p:pic>
      <p:pic>
        <p:nvPicPr>
          <p:cNvPr id="2021" name="Google Shape;2021;p143"/>
          <p:cNvPicPr preferRelativeResize="0"/>
          <p:nvPr/>
        </p:nvPicPr>
        <p:blipFill rotWithShape="1">
          <a:blip r:embed="rId3">
            <a:alphaModFix/>
          </a:blip>
          <a:srcRect b="238" l="0" r="0" t="228"/>
          <a:stretch/>
        </p:blipFill>
        <p:spPr>
          <a:xfrm>
            <a:off x="432306" y="3916573"/>
            <a:ext cx="785566" cy="606900"/>
          </a:xfrm>
          <a:prstGeom prst="rect">
            <a:avLst/>
          </a:prstGeom>
          <a:noFill/>
          <a:ln>
            <a:noFill/>
          </a:ln>
        </p:spPr>
      </p:pic>
      <p:pic>
        <p:nvPicPr>
          <p:cNvPr id="2022" name="Google Shape;2022;p143"/>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0. Bullets 1–4 (Yellow/Green)">
  <p:cSld name="CUSTOM_2_7_1_6_1_2_1">
    <p:spTree>
      <p:nvGrpSpPr>
        <p:cNvPr id="2023" name="Shape 2023"/>
        <p:cNvGrpSpPr/>
        <p:nvPr/>
      </p:nvGrpSpPr>
      <p:grpSpPr>
        <a:xfrm>
          <a:off x="0" y="0"/>
          <a:ext cx="0" cy="0"/>
          <a:chOff x="0" y="0"/>
          <a:chExt cx="0" cy="0"/>
        </a:xfrm>
      </p:grpSpPr>
      <p:sp>
        <p:nvSpPr>
          <p:cNvPr id="2024" name="Google Shape;2024;p144"/>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 name="Google Shape;2025;p14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26" name="Google Shape;2026;p14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027" name="Google Shape;2027;p14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028" name="Google Shape;2028;p14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029" name="Google Shape;2029;p14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030" name="Google Shape;2030;p14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31" name="Google Shape;2031;p144"/>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32" name="Google Shape;2032;p144"/>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144"/>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144"/>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144"/>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36" name="Google Shape;2036;p144"/>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37" name="Google Shape;2037;p144"/>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038" name="Google Shape;2038;p144"/>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2039" name="Google Shape;2039;p144"/>
          <p:cNvPicPr preferRelativeResize="0"/>
          <p:nvPr/>
        </p:nvPicPr>
        <p:blipFill rotWithShape="1">
          <a:blip r:embed="rId2">
            <a:alphaModFix/>
          </a:blip>
          <a:srcRect b="1830" l="0" r="0" t="1830"/>
          <a:stretch/>
        </p:blipFill>
        <p:spPr>
          <a:xfrm>
            <a:off x="429768" y="2227098"/>
            <a:ext cx="785567" cy="606900"/>
          </a:xfrm>
          <a:prstGeom prst="rect">
            <a:avLst/>
          </a:prstGeom>
          <a:noFill/>
          <a:ln>
            <a:noFill/>
          </a:ln>
        </p:spPr>
      </p:pic>
      <p:pic>
        <p:nvPicPr>
          <p:cNvPr id="2040" name="Google Shape;2040;p144"/>
          <p:cNvPicPr preferRelativeResize="0"/>
          <p:nvPr/>
        </p:nvPicPr>
        <p:blipFill rotWithShape="1">
          <a:blip r:embed="rId2">
            <a:alphaModFix/>
          </a:blip>
          <a:srcRect b="1830" l="0" r="0" t="1830"/>
          <a:stretch/>
        </p:blipFill>
        <p:spPr>
          <a:xfrm>
            <a:off x="432306" y="3916573"/>
            <a:ext cx="785567" cy="606900"/>
          </a:xfrm>
          <a:prstGeom prst="rect">
            <a:avLst/>
          </a:prstGeom>
          <a:noFill/>
          <a:ln>
            <a:noFill/>
          </a:ln>
        </p:spPr>
      </p:pic>
      <p:pic>
        <p:nvPicPr>
          <p:cNvPr id="2041" name="Google Shape;2041;p144"/>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1. Bullets 1–4 (Gray)">
  <p:cSld name="CUSTOM_2_7_1_6_1_2_1_1">
    <p:spTree>
      <p:nvGrpSpPr>
        <p:cNvPr id="2042" name="Shape 2042"/>
        <p:cNvGrpSpPr/>
        <p:nvPr/>
      </p:nvGrpSpPr>
      <p:grpSpPr>
        <a:xfrm>
          <a:off x="0" y="0"/>
          <a:ext cx="0" cy="0"/>
          <a:chOff x="0" y="0"/>
          <a:chExt cx="0" cy="0"/>
        </a:xfrm>
      </p:grpSpPr>
      <p:sp>
        <p:nvSpPr>
          <p:cNvPr id="2043" name="Google Shape;2043;p145"/>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14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45" name="Google Shape;2045;p14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046" name="Google Shape;2046;p14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047" name="Google Shape;2047;p14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048" name="Google Shape;2048;p14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049" name="Google Shape;2049;p14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50" name="Google Shape;2050;p145"/>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51" name="Google Shape;2051;p145"/>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145"/>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145"/>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145"/>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55" name="Google Shape;2055;p145"/>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56" name="Google Shape;2056;p145"/>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057" name="Google Shape;2057;p145"/>
          <p:cNvPicPr preferRelativeResize="0"/>
          <p:nvPr/>
        </p:nvPicPr>
        <p:blipFill rotWithShape="1">
          <a:blip r:embed="rId2">
            <a:alphaModFix/>
          </a:blip>
          <a:srcRect b="1765" l="0" r="0" t="1774"/>
          <a:stretch/>
        </p:blipFill>
        <p:spPr>
          <a:xfrm>
            <a:off x="429768" y="1402811"/>
            <a:ext cx="785567" cy="606900"/>
          </a:xfrm>
          <a:prstGeom prst="rect">
            <a:avLst/>
          </a:prstGeom>
          <a:noFill/>
          <a:ln>
            <a:noFill/>
          </a:ln>
        </p:spPr>
      </p:pic>
      <p:pic>
        <p:nvPicPr>
          <p:cNvPr id="2058" name="Google Shape;2058;p145"/>
          <p:cNvPicPr preferRelativeResize="0"/>
          <p:nvPr/>
        </p:nvPicPr>
        <p:blipFill rotWithShape="1">
          <a:blip r:embed="rId2">
            <a:alphaModFix/>
          </a:blip>
          <a:srcRect b="1765" l="0" r="0" t="1774"/>
          <a:stretch/>
        </p:blipFill>
        <p:spPr>
          <a:xfrm>
            <a:off x="429768" y="2227098"/>
            <a:ext cx="785566" cy="606900"/>
          </a:xfrm>
          <a:prstGeom prst="rect">
            <a:avLst/>
          </a:prstGeom>
          <a:noFill/>
          <a:ln>
            <a:noFill/>
          </a:ln>
        </p:spPr>
      </p:pic>
      <p:pic>
        <p:nvPicPr>
          <p:cNvPr id="2059" name="Google Shape;2059;p145"/>
          <p:cNvPicPr preferRelativeResize="0"/>
          <p:nvPr/>
        </p:nvPicPr>
        <p:blipFill rotWithShape="1">
          <a:blip r:embed="rId2">
            <a:alphaModFix/>
          </a:blip>
          <a:srcRect b="1765" l="0" r="0" t="1774"/>
          <a:stretch/>
        </p:blipFill>
        <p:spPr>
          <a:xfrm>
            <a:off x="429768" y="3056198"/>
            <a:ext cx="785566" cy="606900"/>
          </a:xfrm>
          <a:prstGeom prst="rect">
            <a:avLst/>
          </a:prstGeom>
          <a:noFill/>
          <a:ln>
            <a:noFill/>
          </a:ln>
        </p:spPr>
      </p:pic>
      <p:pic>
        <p:nvPicPr>
          <p:cNvPr id="2060" name="Google Shape;2060;p145"/>
          <p:cNvPicPr preferRelativeResize="0"/>
          <p:nvPr/>
        </p:nvPicPr>
        <p:blipFill rotWithShape="1">
          <a:blip r:embed="rId2">
            <a:alphaModFix/>
          </a:blip>
          <a:srcRect b="1765" l="0" r="0" t="1774"/>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2. Bullets 1–4 (Blue)">
  <p:cSld name="CUSTOM_2_7_1_6_1_2_1_1_1">
    <p:spTree>
      <p:nvGrpSpPr>
        <p:cNvPr id="2061" name="Shape 2061"/>
        <p:cNvGrpSpPr/>
        <p:nvPr/>
      </p:nvGrpSpPr>
      <p:grpSpPr>
        <a:xfrm>
          <a:off x="0" y="0"/>
          <a:ext cx="0" cy="0"/>
          <a:chOff x="0" y="0"/>
          <a:chExt cx="0" cy="0"/>
        </a:xfrm>
      </p:grpSpPr>
      <p:sp>
        <p:nvSpPr>
          <p:cNvPr id="2062" name="Google Shape;2062;p146"/>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14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64" name="Google Shape;2064;p14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065" name="Google Shape;2065;p14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066" name="Google Shape;2066;p14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067" name="Google Shape;2067;p14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068" name="Google Shape;2068;p14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69" name="Google Shape;2069;p146"/>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70" name="Google Shape;2070;p146"/>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p146"/>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146"/>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 name="Google Shape;2073;p146"/>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74" name="Google Shape;2074;p146"/>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75" name="Google Shape;2075;p146"/>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076" name="Google Shape;2076;p146"/>
          <p:cNvPicPr preferRelativeResize="0"/>
          <p:nvPr/>
        </p:nvPicPr>
        <p:blipFill rotWithShape="1">
          <a:blip r:embed="rId2">
            <a:alphaModFix/>
          </a:blip>
          <a:srcRect b="465" l="0" r="0" t="475"/>
          <a:stretch/>
        </p:blipFill>
        <p:spPr>
          <a:xfrm>
            <a:off x="429768" y="1402811"/>
            <a:ext cx="785567" cy="606900"/>
          </a:xfrm>
          <a:prstGeom prst="rect">
            <a:avLst/>
          </a:prstGeom>
          <a:noFill/>
          <a:ln>
            <a:noFill/>
          </a:ln>
        </p:spPr>
      </p:pic>
      <p:pic>
        <p:nvPicPr>
          <p:cNvPr id="2077" name="Google Shape;2077;p146"/>
          <p:cNvPicPr preferRelativeResize="0"/>
          <p:nvPr/>
        </p:nvPicPr>
        <p:blipFill rotWithShape="1">
          <a:blip r:embed="rId2">
            <a:alphaModFix/>
          </a:blip>
          <a:srcRect b="465" l="0" r="0" t="475"/>
          <a:stretch/>
        </p:blipFill>
        <p:spPr>
          <a:xfrm>
            <a:off x="429768" y="2227098"/>
            <a:ext cx="785566" cy="606900"/>
          </a:xfrm>
          <a:prstGeom prst="rect">
            <a:avLst/>
          </a:prstGeom>
          <a:noFill/>
          <a:ln>
            <a:noFill/>
          </a:ln>
        </p:spPr>
      </p:pic>
      <p:pic>
        <p:nvPicPr>
          <p:cNvPr id="2078" name="Google Shape;2078;p146"/>
          <p:cNvPicPr preferRelativeResize="0"/>
          <p:nvPr/>
        </p:nvPicPr>
        <p:blipFill rotWithShape="1">
          <a:blip r:embed="rId2">
            <a:alphaModFix/>
          </a:blip>
          <a:srcRect b="465" l="0" r="0" t="475"/>
          <a:stretch/>
        </p:blipFill>
        <p:spPr>
          <a:xfrm>
            <a:off x="429768" y="3056198"/>
            <a:ext cx="785566" cy="606900"/>
          </a:xfrm>
          <a:prstGeom prst="rect">
            <a:avLst/>
          </a:prstGeom>
          <a:noFill/>
          <a:ln>
            <a:noFill/>
          </a:ln>
        </p:spPr>
      </p:pic>
      <p:pic>
        <p:nvPicPr>
          <p:cNvPr id="2079" name="Google Shape;2079;p146"/>
          <p:cNvPicPr preferRelativeResize="0"/>
          <p:nvPr/>
        </p:nvPicPr>
        <p:blipFill rotWithShape="1">
          <a:blip r:embed="rId2">
            <a:alphaModFix/>
          </a:blip>
          <a:srcRect b="465" l="0" r="0" t="475"/>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3. Bullets 1–5 (Green)">
  <p:cSld name="CUSTOM_2_7_1_4_1">
    <p:spTree>
      <p:nvGrpSpPr>
        <p:cNvPr id="2080" name="Shape 2080"/>
        <p:cNvGrpSpPr/>
        <p:nvPr/>
      </p:nvGrpSpPr>
      <p:grpSpPr>
        <a:xfrm>
          <a:off x="0" y="0"/>
          <a:ext cx="0" cy="0"/>
          <a:chOff x="0" y="0"/>
          <a:chExt cx="0" cy="0"/>
        </a:xfrm>
      </p:grpSpPr>
      <p:sp>
        <p:nvSpPr>
          <p:cNvPr id="2081" name="Google Shape;2081;p147"/>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2" name="Google Shape;2082;p14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83" name="Google Shape;2083;p14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084" name="Google Shape;2084;p14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085" name="Google Shape;2085;p14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086" name="Google Shape;2086;p14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087" name="Google Shape;2087;p14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88" name="Google Shape;2088;p147"/>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89" name="Google Shape;2089;p147"/>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147"/>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p147"/>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147"/>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93" name="Google Shape;2093;p147"/>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94" name="Google Shape;2094;p147"/>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95" name="Google Shape;2095;p147"/>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6" name="Google Shape;2096;p147"/>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097" name="Google Shape;2097;p147"/>
          <p:cNvPicPr preferRelativeResize="0"/>
          <p:nvPr/>
        </p:nvPicPr>
        <p:blipFill rotWithShape="1">
          <a:blip r:embed="rId2">
            <a:alphaModFix/>
          </a:blip>
          <a:srcRect b="1830" l="0" r="0" t="1830"/>
          <a:stretch/>
        </p:blipFill>
        <p:spPr>
          <a:xfrm>
            <a:off x="429768" y="1314036"/>
            <a:ext cx="785567" cy="606900"/>
          </a:xfrm>
          <a:prstGeom prst="rect">
            <a:avLst/>
          </a:prstGeom>
          <a:noFill/>
          <a:ln>
            <a:noFill/>
          </a:ln>
        </p:spPr>
      </p:pic>
      <p:pic>
        <p:nvPicPr>
          <p:cNvPr id="2098" name="Google Shape;2098;p147"/>
          <p:cNvPicPr preferRelativeResize="0"/>
          <p:nvPr/>
        </p:nvPicPr>
        <p:blipFill rotWithShape="1">
          <a:blip r:embed="rId3">
            <a:alphaModFix/>
          </a:blip>
          <a:srcRect b="238" l="0" r="0" t="228"/>
          <a:stretch/>
        </p:blipFill>
        <p:spPr>
          <a:xfrm>
            <a:off x="429768" y="2010348"/>
            <a:ext cx="785566" cy="606900"/>
          </a:xfrm>
          <a:prstGeom prst="rect">
            <a:avLst/>
          </a:prstGeom>
          <a:noFill/>
          <a:ln>
            <a:noFill/>
          </a:ln>
        </p:spPr>
      </p:pic>
      <p:pic>
        <p:nvPicPr>
          <p:cNvPr id="2099" name="Google Shape;2099;p147"/>
          <p:cNvPicPr preferRelativeResize="0"/>
          <p:nvPr/>
        </p:nvPicPr>
        <p:blipFill rotWithShape="1">
          <a:blip r:embed="rId2">
            <a:alphaModFix/>
          </a:blip>
          <a:srcRect b="1830" l="0" r="0" t="1830"/>
          <a:stretch/>
        </p:blipFill>
        <p:spPr>
          <a:xfrm>
            <a:off x="429768" y="2701248"/>
            <a:ext cx="785566" cy="606900"/>
          </a:xfrm>
          <a:prstGeom prst="rect">
            <a:avLst/>
          </a:prstGeom>
          <a:noFill/>
          <a:ln>
            <a:noFill/>
          </a:ln>
        </p:spPr>
      </p:pic>
      <p:pic>
        <p:nvPicPr>
          <p:cNvPr id="2100" name="Google Shape;2100;p147"/>
          <p:cNvPicPr preferRelativeResize="0"/>
          <p:nvPr/>
        </p:nvPicPr>
        <p:blipFill rotWithShape="1">
          <a:blip r:embed="rId3">
            <a:alphaModFix/>
          </a:blip>
          <a:srcRect b="238" l="0" r="0" t="228"/>
          <a:stretch/>
        </p:blipFill>
        <p:spPr>
          <a:xfrm>
            <a:off x="429768" y="3392773"/>
            <a:ext cx="785566" cy="606900"/>
          </a:xfrm>
          <a:prstGeom prst="rect">
            <a:avLst/>
          </a:prstGeom>
          <a:noFill/>
          <a:ln>
            <a:noFill/>
          </a:ln>
        </p:spPr>
      </p:pic>
      <p:pic>
        <p:nvPicPr>
          <p:cNvPr id="2101" name="Google Shape;2101;p147"/>
          <p:cNvPicPr preferRelativeResize="0"/>
          <p:nvPr/>
        </p:nvPicPr>
        <p:blipFill rotWithShape="1">
          <a:blip r:embed="rId2">
            <a:alphaModFix/>
          </a:blip>
          <a:srcRect b="1830" l="0" r="0" t="1830"/>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4. Bullets 1–5 (Green/Yellow)">
  <p:cSld name="CUSTOM_2_7_1_4_1_2">
    <p:spTree>
      <p:nvGrpSpPr>
        <p:cNvPr id="2102" name="Shape 2102"/>
        <p:cNvGrpSpPr/>
        <p:nvPr/>
      </p:nvGrpSpPr>
      <p:grpSpPr>
        <a:xfrm>
          <a:off x="0" y="0"/>
          <a:ext cx="0" cy="0"/>
          <a:chOff x="0" y="0"/>
          <a:chExt cx="0" cy="0"/>
        </a:xfrm>
      </p:grpSpPr>
      <p:sp>
        <p:nvSpPr>
          <p:cNvPr id="2103" name="Google Shape;2103;p148"/>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p14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05" name="Google Shape;2105;p14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106" name="Google Shape;2106;p14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107" name="Google Shape;2107;p14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108" name="Google Shape;2108;p14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109" name="Google Shape;2109;p14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10" name="Google Shape;2110;p148"/>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11" name="Google Shape;2111;p148"/>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2" name="Google Shape;2112;p148"/>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 name="Google Shape;2113;p148"/>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4" name="Google Shape;2114;p148"/>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15" name="Google Shape;2115;p148"/>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16" name="Google Shape;2116;p148"/>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17" name="Google Shape;2117;p148"/>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 name="Google Shape;2118;p148"/>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119" name="Google Shape;2119;p148"/>
          <p:cNvPicPr preferRelativeResize="0"/>
          <p:nvPr/>
        </p:nvPicPr>
        <p:blipFill rotWithShape="1">
          <a:blip r:embed="rId2">
            <a:alphaModFix/>
          </a:blip>
          <a:srcRect b="1830" l="0" r="0" t="1830"/>
          <a:stretch/>
        </p:blipFill>
        <p:spPr>
          <a:xfrm>
            <a:off x="429768" y="1314036"/>
            <a:ext cx="785567" cy="606900"/>
          </a:xfrm>
          <a:prstGeom prst="rect">
            <a:avLst/>
          </a:prstGeom>
          <a:noFill/>
          <a:ln>
            <a:noFill/>
          </a:ln>
        </p:spPr>
      </p:pic>
      <p:pic>
        <p:nvPicPr>
          <p:cNvPr id="2120" name="Google Shape;2120;p148"/>
          <p:cNvPicPr preferRelativeResize="0"/>
          <p:nvPr/>
        </p:nvPicPr>
        <p:blipFill rotWithShape="1">
          <a:blip r:embed="rId2">
            <a:alphaModFix/>
          </a:blip>
          <a:srcRect b="1830" l="0" r="0" t="1830"/>
          <a:stretch/>
        </p:blipFill>
        <p:spPr>
          <a:xfrm>
            <a:off x="429768" y="2010348"/>
            <a:ext cx="785567" cy="606900"/>
          </a:xfrm>
          <a:prstGeom prst="rect">
            <a:avLst/>
          </a:prstGeom>
          <a:noFill/>
          <a:ln>
            <a:noFill/>
          </a:ln>
        </p:spPr>
      </p:pic>
      <p:pic>
        <p:nvPicPr>
          <p:cNvPr id="2121" name="Google Shape;2121;p148"/>
          <p:cNvPicPr preferRelativeResize="0"/>
          <p:nvPr/>
        </p:nvPicPr>
        <p:blipFill rotWithShape="1">
          <a:blip r:embed="rId2">
            <a:alphaModFix/>
          </a:blip>
          <a:srcRect b="1830" l="0" r="0" t="1830"/>
          <a:stretch/>
        </p:blipFill>
        <p:spPr>
          <a:xfrm>
            <a:off x="429768" y="2701248"/>
            <a:ext cx="785566" cy="606900"/>
          </a:xfrm>
          <a:prstGeom prst="rect">
            <a:avLst/>
          </a:prstGeom>
          <a:noFill/>
          <a:ln>
            <a:noFill/>
          </a:ln>
        </p:spPr>
      </p:pic>
      <p:pic>
        <p:nvPicPr>
          <p:cNvPr id="2122" name="Google Shape;2122;p148"/>
          <p:cNvPicPr preferRelativeResize="0"/>
          <p:nvPr/>
        </p:nvPicPr>
        <p:blipFill rotWithShape="1">
          <a:blip r:embed="rId2">
            <a:alphaModFix/>
          </a:blip>
          <a:srcRect b="1830" l="0" r="0" t="1830"/>
          <a:stretch/>
        </p:blipFill>
        <p:spPr>
          <a:xfrm>
            <a:off x="429768" y="3392773"/>
            <a:ext cx="785567" cy="606900"/>
          </a:xfrm>
          <a:prstGeom prst="rect">
            <a:avLst/>
          </a:prstGeom>
          <a:noFill/>
          <a:ln>
            <a:noFill/>
          </a:ln>
        </p:spPr>
      </p:pic>
      <p:pic>
        <p:nvPicPr>
          <p:cNvPr id="2123" name="Google Shape;2123;p148"/>
          <p:cNvPicPr preferRelativeResize="0"/>
          <p:nvPr/>
        </p:nvPicPr>
        <p:blipFill rotWithShape="1">
          <a:blip r:embed="rId2">
            <a:alphaModFix/>
          </a:blip>
          <a:srcRect b="1830" l="0" r="0" t="1830"/>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5. Bullets 1–5 (Gray)">
  <p:cSld name="CUSTOM_2_7_1_4_1_1">
    <p:spTree>
      <p:nvGrpSpPr>
        <p:cNvPr id="2124" name="Shape 2124"/>
        <p:cNvGrpSpPr/>
        <p:nvPr/>
      </p:nvGrpSpPr>
      <p:grpSpPr>
        <a:xfrm>
          <a:off x="0" y="0"/>
          <a:ext cx="0" cy="0"/>
          <a:chOff x="0" y="0"/>
          <a:chExt cx="0" cy="0"/>
        </a:xfrm>
      </p:grpSpPr>
      <p:sp>
        <p:nvSpPr>
          <p:cNvPr id="2125" name="Google Shape;2125;p149"/>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14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27" name="Google Shape;2127;p14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128" name="Google Shape;2128;p14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129" name="Google Shape;2129;p14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130" name="Google Shape;2130;p14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131" name="Google Shape;2131;p14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32" name="Google Shape;2132;p149"/>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33" name="Google Shape;2133;p149"/>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4" name="Google Shape;2134;p149"/>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5" name="Google Shape;2135;p149"/>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 name="Google Shape;2136;p149"/>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37" name="Google Shape;2137;p149"/>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38" name="Google Shape;2138;p149"/>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39" name="Google Shape;2139;p149"/>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149"/>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141" name="Google Shape;2141;p149"/>
          <p:cNvPicPr preferRelativeResize="0"/>
          <p:nvPr/>
        </p:nvPicPr>
        <p:blipFill rotWithShape="1">
          <a:blip r:embed="rId2">
            <a:alphaModFix/>
          </a:blip>
          <a:srcRect b="1765" l="0" r="0" t="1774"/>
          <a:stretch/>
        </p:blipFill>
        <p:spPr>
          <a:xfrm>
            <a:off x="429768" y="1314036"/>
            <a:ext cx="785567" cy="606900"/>
          </a:xfrm>
          <a:prstGeom prst="rect">
            <a:avLst/>
          </a:prstGeom>
          <a:noFill/>
          <a:ln>
            <a:noFill/>
          </a:ln>
        </p:spPr>
      </p:pic>
      <p:pic>
        <p:nvPicPr>
          <p:cNvPr id="2142" name="Google Shape;2142;p149"/>
          <p:cNvPicPr preferRelativeResize="0"/>
          <p:nvPr/>
        </p:nvPicPr>
        <p:blipFill rotWithShape="1">
          <a:blip r:embed="rId2">
            <a:alphaModFix/>
          </a:blip>
          <a:srcRect b="1765" l="0" r="0" t="1774"/>
          <a:stretch/>
        </p:blipFill>
        <p:spPr>
          <a:xfrm>
            <a:off x="429768" y="2010348"/>
            <a:ext cx="785566" cy="606900"/>
          </a:xfrm>
          <a:prstGeom prst="rect">
            <a:avLst/>
          </a:prstGeom>
          <a:noFill/>
          <a:ln>
            <a:noFill/>
          </a:ln>
        </p:spPr>
      </p:pic>
      <p:pic>
        <p:nvPicPr>
          <p:cNvPr id="2143" name="Google Shape;2143;p149"/>
          <p:cNvPicPr preferRelativeResize="0"/>
          <p:nvPr/>
        </p:nvPicPr>
        <p:blipFill rotWithShape="1">
          <a:blip r:embed="rId2">
            <a:alphaModFix/>
          </a:blip>
          <a:srcRect b="1765" l="0" r="0" t="1774"/>
          <a:stretch/>
        </p:blipFill>
        <p:spPr>
          <a:xfrm>
            <a:off x="429768" y="2701248"/>
            <a:ext cx="785566" cy="606900"/>
          </a:xfrm>
          <a:prstGeom prst="rect">
            <a:avLst/>
          </a:prstGeom>
          <a:noFill/>
          <a:ln>
            <a:noFill/>
          </a:ln>
        </p:spPr>
      </p:pic>
      <p:pic>
        <p:nvPicPr>
          <p:cNvPr id="2144" name="Google Shape;2144;p149"/>
          <p:cNvPicPr preferRelativeResize="0"/>
          <p:nvPr/>
        </p:nvPicPr>
        <p:blipFill rotWithShape="1">
          <a:blip r:embed="rId2">
            <a:alphaModFix/>
          </a:blip>
          <a:srcRect b="1765" l="0" r="0" t="1774"/>
          <a:stretch/>
        </p:blipFill>
        <p:spPr>
          <a:xfrm>
            <a:off x="429768" y="3392773"/>
            <a:ext cx="785566" cy="606900"/>
          </a:xfrm>
          <a:prstGeom prst="rect">
            <a:avLst/>
          </a:prstGeom>
          <a:noFill/>
          <a:ln>
            <a:noFill/>
          </a:ln>
        </p:spPr>
      </p:pic>
      <p:pic>
        <p:nvPicPr>
          <p:cNvPr id="2145" name="Google Shape;2145;p149"/>
          <p:cNvPicPr preferRelativeResize="0"/>
          <p:nvPr/>
        </p:nvPicPr>
        <p:blipFill rotWithShape="1">
          <a:blip r:embed="rId2">
            <a:alphaModFix/>
          </a:blip>
          <a:srcRect b="1765" l="0" r="0" t="1774"/>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6. Bullets 1–5 (Blue)">
  <p:cSld name="CUSTOM_2_7_1_4_1_1_1">
    <p:spTree>
      <p:nvGrpSpPr>
        <p:cNvPr id="2146" name="Shape 2146"/>
        <p:cNvGrpSpPr/>
        <p:nvPr/>
      </p:nvGrpSpPr>
      <p:grpSpPr>
        <a:xfrm>
          <a:off x="0" y="0"/>
          <a:ext cx="0" cy="0"/>
          <a:chOff x="0" y="0"/>
          <a:chExt cx="0" cy="0"/>
        </a:xfrm>
      </p:grpSpPr>
      <p:sp>
        <p:nvSpPr>
          <p:cNvPr id="2147" name="Google Shape;2147;p150"/>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 name="Google Shape;2148;p15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49" name="Google Shape;2149;p15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150" name="Google Shape;2150;p15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151" name="Google Shape;2151;p15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152" name="Google Shape;2152;p15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153" name="Google Shape;2153;p15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54" name="Google Shape;2154;p150"/>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55" name="Google Shape;2155;p150"/>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 name="Google Shape;2156;p150"/>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150"/>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150"/>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59" name="Google Shape;2159;p150"/>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60" name="Google Shape;2160;p150"/>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61" name="Google Shape;2161;p150"/>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150"/>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163" name="Google Shape;2163;p150"/>
          <p:cNvPicPr preferRelativeResize="0"/>
          <p:nvPr/>
        </p:nvPicPr>
        <p:blipFill rotWithShape="1">
          <a:blip r:embed="rId2">
            <a:alphaModFix/>
          </a:blip>
          <a:srcRect b="465" l="0" r="0" t="475"/>
          <a:stretch/>
        </p:blipFill>
        <p:spPr>
          <a:xfrm>
            <a:off x="429768" y="1314036"/>
            <a:ext cx="785567" cy="606900"/>
          </a:xfrm>
          <a:prstGeom prst="rect">
            <a:avLst/>
          </a:prstGeom>
          <a:noFill/>
          <a:ln>
            <a:noFill/>
          </a:ln>
        </p:spPr>
      </p:pic>
      <p:pic>
        <p:nvPicPr>
          <p:cNvPr id="2164" name="Google Shape;2164;p150"/>
          <p:cNvPicPr preferRelativeResize="0"/>
          <p:nvPr/>
        </p:nvPicPr>
        <p:blipFill rotWithShape="1">
          <a:blip r:embed="rId2">
            <a:alphaModFix/>
          </a:blip>
          <a:srcRect b="465" l="0" r="0" t="475"/>
          <a:stretch/>
        </p:blipFill>
        <p:spPr>
          <a:xfrm>
            <a:off x="429768" y="2010348"/>
            <a:ext cx="785566" cy="606900"/>
          </a:xfrm>
          <a:prstGeom prst="rect">
            <a:avLst/>
          </a:prstGeom>
          <a:noFill/>
          <a:ln>
            <a:noFill/>
          </a:ln>
        </p:spPr>
      </p:pic>
      <p:pic>
        <p:nvPicPr>
          <p:cNvPr id="2165" name="Google Shape;2165;p150"/>
          <p:cNvPicPr preferRelativeResize="0"/>
          <p:nvPr/>
        </p:nvPicPr>
        <p:blipFill rotWithShape="1">
          <a:blip r:embed="rId2">
            <a:alphaModFix/>
          </a:blip>
          <a:srcRect b="465" l="0" r="0" t="475"/>
          <a:stretch/>
        </p:blipFill>
        <p:spPr>
          <a:xfrm>
            <a:off x="429768" y="2701248"/>
            <a:ext cx="785566" cy="606900"/>
          </a:xfrm>
          <a:prstGeom prst="rect">
            <a:avLst/>
          </a:prstGeom>
          <a:noFill/>
          <a:ln>
            <a:noFill/>
          </a:ln>
        </p:spPr>
      </p:pic>
      <p:pic>
        <p:nvPicPr>
          <p:cNvPr id="2166" name="Google Shape;2166;p150"/>
          <p:cNvPicPr preferRelativeResize="0"/>
          <p:nvPr/>
        </p:nvPicPr>
        <p:blipFill rotWithShape="1">
          <a:blip r:embed="rId2">
            <a:alphaModFix/>
          </a:blip>
          <a:srcRect b="465" l="0" r="0" t="475"/>
          <a:stretch/>
        </p:blipFill>
        <p:spPr>
          <a:xfrm>
            <a:off x="429768" y="3392773"/>
            <a:ext cx="785566" cy="606900"/>
          </a:xfrm>
          <a:prstGeom prst="rect">
            <a:avLst/>
          </a:prstGeom>
          <a:noFill/>
          <a:ln>
            <a:noFill/>
          </a:ln>
        </p:spPr>
      </p:pic>
      <p:pic>
        <p:nvPicPr>
          <p:cNvPr id="2167" name="Google Shape;2167;p150"/>
          <p:cNvPicPr preferRelativeResize="0"/>
          <p:nvPr/>
        </p:nvPicPr>
        <p:blipFill rotWithShape="1">
          <a:blip r:embed="rId2">
            <a:alphaModFix/>
          </a:blip>
          <a:srcRect b="465" l="0" r="0" t="475"/>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7. Bullets 1–6 (Green)">
  <p:cSld name="CUSTOM_2_7_1_3_1_1_3_1">
    <p:spTree>
      <p:nvGrpSpPr>
        <p:cNvPr id="2168" name="Shape 2168"/>
        <p:cNvGrpSpPr/>
        <p:nvPr/>
      </p:nvGrpSpPr>
      <p:grpSpPr>
        <a:xfrm>
          <a:off x="0" y="0"/>
          <a:ext cx="0" cy="0"/>
          <a:chOff x="0" y="0"/>
          <a:chExt cx="0" cy="0"/>
        </a:xfrm>
      </p:grpSpPr>
      <p:sp>
        <p:nvSpPr>
          <p:cNvPr id="2169" name="Google Shape;2169;p151"/>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0" name="Google Shape;2170;p15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71" name="Google Shape;2171;p15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172" name="Google Shape;2172;p15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173" name="Google Shape;2173;p15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174" name="Google Shape;2174;p15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175" name="Google Shape;2175;p15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76" name="Google Shape;2176;p151"/>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77" name="Google Shape;2177;p151"/>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8" name="Google Shape;2178;p151"/>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9" name="Google Shape;2179;p151"/>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0" name="Google Shape;2180;p151"/>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151"/>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 name="Google Shape;2182;p151"/>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83" name="Google Shape;2183;p151"/>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84" name="Google Shape;2184;p151"/>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85" name="Google Shape;2185;p151"/>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86" name="Google Shape;2186;p151"/>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187" name="Google Shape;2187;p151"/>
          <p:cNvPicPr preferRelativeResize="0"/>
          <p:nvPr/>
        </p:nvPicPr>
        <p:blipFill rotWithShape="1">
          <a:blip r:embed="rId2">
            <a:alphaModFix/>
          </a:blip>
          <a:srcRect b="1830" l="0" r="0" t="1830"/>
          <a:stretch/>
        </p:blipFill>
        <p:spPr>
          <a:xfrm>
            <a:off x="429768" y="1261872"/>
            <a:ext cx="577804" cy="446400"/>
          </a:xfrm>
          <a:prstGeom prst="rect">
            <a:avLst/>
          </a:prstGeom>
          <a:noFill/>
          <a:ln>
            <a:noFill/>
          </a:ln>
        </p:spPr>
      </p:pic>
      <p:pic>
        <p:nvPicPr>
          <p:cNvPr id="2188" name="Google Shape;2188;p151"/>
          <p:cNvPicPr preferRelativeResize="0"/>
          <p:nvPr/>
        </p:nvPicPr>
        <p:blipFill rotWithShape="1">
          <a:blip r:embed="rId3">
            <a:alphaModFix/>
          </a:blip>
          <a:srcRect b="238" l="0" r="0" t="228"/>
          <a:stretch/>
        </p:blipFill>
        <p:spPr>
          <a:xfrm>
            <a:off x="429768" y="1848847"/>
            <a:ext cx="577805" cy="446400"/>
          </a:xfrm>
          <a:prstGeom prst="rect">
            <a:avLst/>
          </a:prstGeom>
          <a:noFill/>
          <a:ln>
            <a:noFill/>
          </a:ln>
        </p:spPr>
      </p:pic>
      <p:pic>
        <p:nvPicPr>
          <p:cNvPr id="2189" name="Google Shape;2189;p151"/>
          <p:cNvPicPr preferRelativeResize="0"/>
          <p:nvPr/>
        </p:nvPicPr>
        <p:blipFill rotWithShape="1">
          <a:blip r:embed="rId2">
            <a:alphaModFix/>
          </a:blip>
          <a:srcRect b="1830" l="0" r="0" t="1830"/>
          <a:stretch/>
        </p:blipFill>
        <p:spPr>
          <a:xfrm>
            <a:off x="429768" y="2439922"/>
            <a:ext cx="577804" cy="446400"/>
          </a:xfrm>
          <a:prstGeom prst="rect">
            <a:avLst/>
          </a:prstGeom>
          <a:noFill/>
          <a:ln>
            <a:noFill/>
          </a:ln>
        </p:spPr>
      </p:pic>
      <p:pic>
        <p:nvPicPr>
          <p:cNvPr id="2190" name="Google Shape;2190;p151"/>
          <p:cNvPicPr preferRelativeResize="0"/>
          <p:nvPr/>
        </p:nvPicPr>
        <p:blipFill rotWithShape="1">
          <a:blip r:embed="rId3">
            <a:alphaModFix/>
          </a:blip>
          <a:srcRect b="238" l="0" r="0" t="228"/>
          <a:stretch/>
        </p:blipFill>
        <p:spPr>
          <a:xfrm>
            <a:off x="429768" y="3040985"/>
            <a:ext cx="577805" cy="446400"/>
          </a:xfrm>
          <a:prstGeom prst="rect">
            <a:avLst/>
          </a:prstGeom>
          <a:noFill/>
          <a:ln>
            <a:noFill/>
          </a:ln>
        </p:spPr>
      </p:pic>
      <p:pic>
        <p:nvPicPr>
          <p:cNvPr id="2191" name="Google Shape;2191;p151"/>
          <p:cNvPicPr preferRelativeResize="0"/>
          <p:nvPr/>
        </p:nvPicPr>
        <p:blipFill rotWithShape="1">
          <a:blip r:embed="rId2">
            <a:alphaModFix/>
          </a:blip>
          <a:srcRect b="1830" l="0" r="0" t="1830"/>
          <a:stretch/>
        </p:blipFill>
        <p:spPr>
          <a:xfrm>
            <a:off x="429768" y="3622122"/>
            <a:ext cx="577804" cy="446400"/>
          </a:xfrm>
          <a:prstGeom prst="rect">
            <a:avLst/>
          </a:prstGeom>
          <a:noFill/>
          <a:ln>
            <a:noFill/>
          </a:ln>
        </p:spPr>
      </p:pic>
      <p:pic>
        <p:nvPicPr>
          <p:cNvPr id="2192" name="Google Shape;2192;p151"/>
          <p:cNvPicPr preferRelativeResize="0"/>
          <p:nvPr/>
        </p:nvPicPr>
        <p:blipFill rotWithShape="1">
          <a:blip r:embed="rId3">
            <a:alphaModFix/>
          </a:blip>
          <a:srcRect b="238" l="0" r="0" t="228"/>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8. Bullets 1–6 (Yellow/Green)">
  <p:cSld name="CUSTOM_2_7_1_3_1_1_3_2">
    <p:spTree>
      <p:nvGrpSpPr>
        <p:cNvPr id="2193" name="Shape 2193"/>
        <p:cNvGrpSpPr/>
        <p:nvPr/>
      </p:nvGrpSpPr>
      <p:grpSpPr>
        <a:xfrm>
          <a:off x="0" y="0"/>
          <a:ext cx="0" cy="0"/>
          <a:chOff x="0" y="0"/>
          <a:chExt cx="0" cy="0"/>
        </a:xfrm>
      </p:grpSpPr>
      <p:sp>
        <p:nvSpPr>
          <p:cNvPr id="2194" name="Google Shape;2194;p152"/>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5" name="Google Shape;2195;p15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96" name="Google Shape;2196;p15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197" name="Google Shape;2197;p15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198" name="Google Shape;2198;p15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199" name="Google Shape;2199;p15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200" name="Google Shape;2200;p15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01" name="Google Shape;2201;p152"/>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02" name="Google Shape;2202;p152"/>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152"/>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152"/>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152"/>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152"/>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 name="Google Shape;2207;p152"/>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08" name="Google Shape;2208;p152"/>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09" name="Google Shape;2209;p152"/>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10" name="Google Shape;2210;p152"/>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11" name="Google Shape;2211;p152"/>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212" name="Google Shape;2212;p152"/>
          <p:cNvPicPr preferRelativeResize="0"/>
          <p:nvPr/>
        </p:nvPicPr>
        <p:blipFill rotWithShape="1">
          <a:blip r:embed="rId2">
            <a:alphaModFix/>
          </a:blip>
          <a:srcRect b="1830" l="0" r="0" t="1830"/>
          <a:stretch/>
        </p:blipFill>
        <p:spPr>
          <a:xfrm>
            <a:off x="429768" y="1261872"/>
            <a:ext cx="577804" cy="446400"/>
          </a:xfrm>
          <a:prstGeom prst="rect">
            <a:avLst/>
          </a:prstGeom>
          <a:noFill/>
          <a:ln>
            <a:noFill/>
          </a:ln>
        </p:spPr>
      </p:pic>
      <p:pic>
        <p:nvPicPr>
          <p:cNvPr id="2213" name="Google Shape;2213;p152"/>
          <p:cNvPicPr preferRelativeResize="0"/>
          <p:nvPr/>
        </p:nvPicPr>
        <p:blipFill rotWithShape="1">
          <a:blip r:embed="rId2">
            <a:alphaModFix/>
          </a:blip>
          <a:srcRect b="1830" l="0" r="0" t="1830"/>
          <a:stretch/>
        </p:blipFill>
        <p:spPr>
          <a:xfrm>
            <a:off x="429768" y="1848847"/>
            <a:ext cx="577804" cy="446400"/>
          </a:xfrm>
          <a:prstGeom prst="rect">
            <a:avLst/>
          </a:prstGeom>
          <a:noFill/>
          <a:ln>
            <a:noFill/>
          </a:ln>
        </p:spPr>
      </p:pic>
      <p:pic>
        <p:nvPicPr>
          <p:cNvPr id="2214" name="Google Shape;2214;p152"/>
          <p:cNvPicPr preferRelativeResize="0"/>
          <p:nvPr/>
        </p:nvPicPr>
        <p:blipFill rotWithShape="1">
          <a:blip r:embed="rId2">
            <a:alphaModFix/>
          </a:blip>
          <a:srcRect b="1830" l="0" r="0" t="1830"/>
          <a:stretch/>
        </p:blipFill>
        <p:spPr>
          <a:xfrm>
            <a:off x="429768" y="2439922"/>
            <a:ext cx="577804" cy="446400"/>
          </a:xfrm>
          <a:prstGeom prst="rect">
            <a:avLst/>
          </a:prstGeom>
          <a:noFill/>
          <a:ln>
            <a:noFill/>
          </a:ln>
        </p:spPr>
      </p:pic>
      <p:pic>
        <p:nvPicPr>
          <p:cNvPr id="2215" name="Google Shape;2215;p152"/>
          <p:cNvPicPr preferRelativeResize="0"/>
          <p:nvPr/>
        </p:nvPicPr>
        <p:blipFill rotWithShape="1">
          <a:blip r:embed="rId2">
            <a:alphaModFix/>
          </a:blip>
          <a:srcRect b="1830" l="0" r="0" t="1830"/>
          <a:stretch/>
        </p:blipFill>
        <p:spPr>
          <a:xfrm>
            <a:off x="429768" y="3040985"/>
            <a:ext cx="577804" cy="446400"/>
          </a:xfrm>
          <a:prstGeom prst="rect">
            <a:avLst/>
          </a:prstGeom>
          <a:noFill/>
          <a:ln>
            <a:noFill/>
          </a:ln>
        </p:spPr>
      </p:pic>
      <p:pic>
        <p:nvPicPr>
          <p:cNvPr id="2216" name="Google Shape;2216;p152"/>
          <p:cNvPicPr preferRelativeResize="0"/>
          <p:nvPr/>
        </p:nvPicPr>
        <p:blipFill rotWithShape="1">
          <a:blip r:embed="rId2">
            <a:alphaModFix/>
          </a:blip>
          <a:srcRect b="1830" l="0" r="0" t="1830"/>
          <a:stretch/>
        </p:blipFill>
        <p:spPr>
          <a:xfrm>
            <a:off x="429768" y="3622122"/>
            <a:ext cx="577804" cy="446400"/>
          </a:xfrm>
          <a:prstGeom prst="rect">
            <a:avLst/>
          </a:prstGeom>
          <a:noFill/>
          <a:ln>
            <a:noFill/>
          </a:ln>
        </p:spPr>
      </p:pic>
      <p:pic>
        <p:nvPicPr>
          <p:cNvPr id="2217" name="Google Shape;2217;p152"/>
          <p:cNvPicPr preferRelativeResize="0"/>
          <p:nvPr/>
        </p:nvPicPr>
        <p:blipFill rotWithShape="1">
          <a:blip r:embed="rId2">
            <a:alphaModFix/>
          </a:blip>
          <a:srcRect b="1830" l="0" r="0" t="1830"/>
          <a:stretch/>
        </p:blipFill>
        <p:spPr>
          <a:xfrm>
            <a:off x="429768" y="4203272"/>
            <a:ext cx="577804"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Subsection Slide 1">
  <p:cSld name="CUSTOM_17_2_1_1_2_2">
    <p:spTree>
      <p:nvGrpSpPr>
        <p:cNvPr id="99" name="Shape 99"/>
        <p:cNvGrpSpPr/>
        <p:nvPr/>
      </p:nvGrpSpPr>
      <p:grpSpPr>
        <a:xfrm>
          <a:off x="0" y="0"/>
          <a:ext cx="0" cy="0"/>
          <a:chOff x="0" y="0"/>
          <a:chExt cx="0" cy="0"/>
        </a:xfrm>
      </p:grpSpPr>
      <p:pic>
        <p:nvPicPr>
          <p:cNvPr id="100" name="Google Shape;100;p16"/>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1" name="Google Shape;101;p16"/>
          <p:cNvSpPr txBox="1"/>
          <p:nvPr>
            <p:ph type="title"/>
          </p:nvPr>
        </p:nvSpPr>
        <p:spPr>
          <a:xfrm>
            <a:off x="274325" y="2088475"/>
            <a:ext cx="8595300" cy="792300"/>
          </a:xfrm>
          <a:prstGeom prst="rect">
            <a:avLst/>
          </a:prstGeom>
        </p:spPr>
        <p:txBody>
          <a:bodyPr anchorCtr="0" anchor="t" bIns="91425" lIns="91425" spcFirstLastPara="1" rIns="91425" wrap="square" tIns="91425">
            <a:norm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02" name="Google Shape;102;p16"/>
          <p:cNvSpPr txBox="1"/>
          <p:nvPr>
            <p:ph idx="12" type="sldNum"/>
          </p:nvPr>
        </p:nvSpPr>
        <p:spPr>
          <a:xfrm>
            <a:off x="8607775" y="4957200"/>
            <a:ext cx="261900" cy="105600"/>
          </a:xfrm>
          <a:prstGeom prst="rect">
            <a:avLst/>
          </a:prstGeom>
        </p:spPr>
        <p:txBody>
          <a:bodyPr anchorCtr="0" anchor="t" bIns="91425" lIns="0" spcFirstLastPara="1" rIns="0" wrap="square" tIns="0">
            <a:norm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03" name="Google Shape;103;p16"/>
          <p:cNvSpPr txBox="1"/>
          <p:nvPr>
            <p:ph idx="1" type="subTitle"/>
          </p:nvPr>
        </p:nvSpPr>
        <p:spPr>
          <a:xfrm>
            <a:off x="-12300" y="4916650"/>
            <a:ext cx="7971900" cy="226800"/>
          </a:xfrm>
          <a:prstGeom prst="rect">
            <a:avLst/>
          </a:prstGeom>
        </p:spPr>
        <p:txBody>
          <a:bodyPr anchorCtr="0" anchor="t" bIns="0" lIns="274300" spcFirstLastPara="1" rIns="0" wrap="square" tIns="45700">
            <a:normAutofit/>
          </a:bodyPr>
          <a:lstStyle>
            <a:lvl1pPr lvl="0" rtl="0">
              <a:spcBef>
                <a:spcPts val="0"/>
              </a:spcBef>
              <a:spcAft>
                <a:spcPts val="0"/>
              </a:spcAft>
              <a:buNone/>
              <a:defRPr sz="700"/>
            </a:lvl1pPr>
            <a:lvl2pPr lvl="1" rtl="0">
              <a:spcBef>
                <a:spcPts val="1200"/>
              </a:spcBef>
              <a:spcAft>
                <a:spcPts val="0"/>
              </a:spcAft>
              <a:buNone/>
              <a:defRPr/>
            </a:lvl2pPr>
            <a:lvl3pPr lvl="2" rtl="0">
              <a:spcBef>
                <a:spcPts val="1200"/>
              </a:spcBef>
              <a:spcAft>
                <a:spcPts val="0"/>
              </a:spcAft>
              <a:buNone/>
              <a:defRPr/>
            </a:lvl3pPr>
            <a:lvl4pPr lvl="3" rtl="0">
              <a:spcBef>
                <a:spcPts val="1200"/>
              </a:spcBef>
              <a:spcAft>
                <a:spcPts val="0"/>
              </a:spcAft>
              <a:buNone/>
              <a:defRPr/>
            </a:lvl4pPr>
            <a:lvl5pPr lvl="4" rtl="0">
              <a:spcBef>
                <a:spcPts val="1200"/>
              </a:spcBef>
              <a:spcAft>
                <a:spcPts val="0"/>
              </a:spcAft>
              <a:buNone/>
              <a:defRPr/>
            </a:lvl5pPr>
            <a:lvl6pPr lvl="5" rtl="0">
              <a:spcBef>
                <a:spcPts val="1200"/>
              </a:spcBef>
              <a:spcAft>
                <a:spcPts val="0"/>
              </a:spcAft>
              <a:buNone/>
              <a:defRPr/>
            </a:lvl6pPr>
            <a:lvl7pPr lvl="6" rtl="0">
              <a:spcBef>
                <a:spcPts val="1200"/>
              </a:spcBef>
              <a:spcAft>
                <a:spcPts val="0"/>
              </a:spcAft>
              <a:buNone/>
              <a:defRPr/>
            </a:lvl7pPr>
            <a:lvl8pPr lvl="7" rtl="0">
              <a:spcBef>
                <a:spcPts val="1200"/>
              </a:spcBef>
              <a:spcAft>
                <a:spcPts val="0"/>
              </a:spcAft>
              <a:buNone/>
              <a:defRPr/>
            </a:lvl8pPr>
            <a:lvl9pPr lvl="8" rtl="0">
              <a:spcBef>
                <a:spcPts val="1200"/>
              </a:spcBef>
              <a:spcAft>
                <a:spcPts val="1200"/>
              </a:spcAft>
              <a:buNone/>
              <a:defRPr/>
            </a:lvl9pPr>
          </a:lstStyle>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9. Bullets 1–6 (Gray)">
  <p:cSld name="CUSTOM_2_7_1_3_1_1_3_3">
    <p:spTree>
      <p:nvGrpSpPr>
        <p:cNvPr id="2218" name="Shape 2218"/>
        <p:cNvGrpSpPr/>
        <p:nvPr/>
      </p:nvGrpSpPr>
      <p:grpSpPr>
        <a:xfrm>
          <a:off x="0" y="0"/>
          <a:ext cx="0" cy="0"/>
          <a:chOff x="0" y="0"/>
          <a:chExt cx="0" cy="0"/>
        </a:xfrm>
      </p:grpSpPr>
      <p:sp>
        <p:nvSpPr>
          <p:cNvPr id="2219" name="Google Shape;2219;p153"/>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0" name="Google Shape;2220;p15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21" name="Google Shape;2221;p15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222" name="Google Shape;2222;p15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223" name="Google Shape;2223;p15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224" name="Google Shape;2224;p15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225" name="Google Shape;2225;p15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26" name="Google Shape;2226;p153"/>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27" name="Google Shape;2227;p153"/>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8" name="Google Shape;2228;p153"/>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 name="Google Shape;2229;p153"/>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0" name="Google Shape;2230;p153"/>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1" name="Google Shape;2231;p153"/>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 name="Google Shape;2232;p153"/>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33" name="Google Shape;2233;p153"/>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34" name="Google Shape;2234;p153"/>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35" name="Google Shape;2235;p153"/>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36" name="Google Shape;2236;p153"/>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237" name="Google Shape;2237;p153"/>
          <p:cNvPicPr preferRelativeResize="0"/>
          <p:nvPr/>
        </p:nvPicPr>
        <p:blipFill rotWithShape="1">
          <a:blip r:embed="rId2">
            <a:alphaModFix/>
          </a:blip>
          <a:srcRect b="1765" l="0" r="0" t="1774"/>
          <a:stretch/>
        </p:blipFill>
        <p:spPr>
          <a:xfrm>
            <a:off x="429768" y="1261872"/>
            <a:ext cx="577805" cy="446400"/>
          </a:xfrm>
          <a:prstGeom prst="rect">
            <a:avLst/>
          </a:prstGeom>
          <a:noFill/>
          <a:ln>
            <a:noFill/>
          </a:ln>
        </p:spPr>
      </p:pic>
      <p:pic>
        <p:nvPicPr>
          <p:cNvPr id="2238" name="Google Shape;2238;p153"/>
          <p:cNvPicPr preferRelativeResize="0"/>
          <p:nvPr/>
        </p:nvPicPr>
        <p:blipFill rotWithShape="1">
          <a:blip r:embed="rId2">
            <a:alphaModFix/>
          </a:blip>
          <a:srcRect b="1765" l="0" r="0" t="1774"/>
          <a:stretch/>
        </p:blipFill>
        <p:spPr>
          <a:xfrm>
            <a:off x="429768" y="1848847"/>
            <a:ext cx="577805" cy="446400"/>
          </a:xfrm>
          <a:prstGeom prst="rect">
            <a:avLst/>
          </a:prstGeom>
          <a:noFill/>
          <a:ln>
            <a:noFill/>
          </a:ln>
        </p:spPr>
      </p:pic>
      <p:pic>
        <p:nvPicPr>
          <p:cNvPr id="2239" name="Google Shape;2239;p153"/>
          <p:cNvPicPr preferRelativeResize="0"/>
          <p:nvPr/>
        </p:nvPicPr>
        <p:blipFill rotWithShape="1">
          <a:blip r:embed="rId2">
            <a:alphaModFix/>
          </a:blip>
          <a:srcRect b="1765" l="0" r="0" t="1774"/>
          <a:stretch/>
        </p:blipFill>
        <p:spPr>
          <a:xfrm>
            <a:off x="429768" y="2439922"/>
            <a:ext cx="577805" cy="446400"/>
          </a:xfrm>
          <a:prstGeom prst="rect">
            <a:avLst/>
          </a:prstGeom>
          <a:noFill/>
          <a:ln>
            <a:noFill/>
          </a:ln>
        </p:spPr>
      </p:pic>
      <p:pic>
        <p:nvPicPr>
          <p:cNvPr id="2240" name="Google Shape;2240;p153"/>
          <p:cNvPicPr preferRelativeResize="0"/>
          <p:nvPr/>
        </p:nvPicPr>
        <p:blipFill rotWithShape="1">
          <a:blip r:embed="rId2">
            <a:alphaModFix/>
          </a:blip>
          <a:srcRect b="1765" l="0" r="0" t="1774"/>
          <a:stretch/>
        </p:blipFill>
        <p:spPr>
          <a:xfrm>
            <a:off x="429768" y="3040985"/>
            <a:ext cx="577805" cy="446400"/>
          </a:xfrm>
          <a:prstGeom prst="rect">
            <a:avLst/>
          </a:prstGeom>
          <a:noFill/>
          <a:ln>
            <a:noFill/>
          </a:ln>
        </p:spPr>
      </p:pic>
      <p:pic>
        <p:nvPicPr>
          <p:cNvPr id="2241" name="Google Shape;2241;p153"/>
          <p:cNvPicPr preferRelativeResize="0"/>
          <p:nvPr/>
        </p:nvPicPr>
        <p:blipFill rotWithShape="1">
          <a:blip r:embed="rId2">
            <a:alphaModFix/>
          </a:blip>
          <a:srcRect b="1765" l="0" r="0" t="1774"/>
          <a:stretch/>
        </p:blipFill>
        <p:spPr>
          <a:xfrm>
            <a:off x="429768" y="3622122"/>
            <a:ext cx="577805" cy="446400"/>
          </a:xfrm>
          <a:prstGeom prst="rect">
            <a:avLst/>
          </a:prstGeom>
          <a:noFill/>
          <a:ln>
            <a:noFill/>
          </a:ln>
        </p:spPr>
      </p:pic>
      <p:pic>
        <p:nvPicPr>
          <p:cNvPr id="2242" name="Google Shape;2242;p153"/>
          <p:cNvPicPr preferRelativeResize="0"/>
          <p:nvPr/>
        </p:nvPicPr>
        <p:blipFill rotWithShape="1">
          <a:blip r:embed="rId2">
            <a:alphaModFix/>
          </a:blip>
          <a:srcRect b="1765" l="0" r="0" t="1774"/>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0. Bullets 1–6 (Blue)">
  <p:cSld name="CUSTOM_2_7_1_3_1_1_3_2_1">
    <p:spTree>
      <p:nvGrpSpPr>
        <p:cNvPr id="2243" name="Shape 2243"/>
        <p:cNvGrpSpPr/>
        <p:nvPr/>
      </p:nvGrpSpPr>
      <p:grpSpPr>
        <a:xfrm>
          <a:off x="0" y="0"/>
          <a:ext cx="0" cy="0"/>
          <a:chOff x="0" y="0"/>
          <a:chExt cx="0" cy="0"/>
        </a:xfrm>
      </p:grpSpPr>
      <p:sp>
        <p:nvSpPr>
          <p:cNvPr id="2244" name="Google Shape;2244;p154"/>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15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46" name="Google Shape;2246;p15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247" name="Google Shape;2247;p15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248" name="Google Shape;2248;p15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249" name="Google Shape;2249;p15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250" name="Google Shape;2250;p15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51" name="Google Shape;2251;p154"/>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52" name="Google Shape;2252;p154"/>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154"/>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154"/>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154"/>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 name="Google Shape;2256;p154"/>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 name="Google Shape;2257;p154"/>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58" name="Google Shape;2258;p154"/>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59" name="Google Shape;2259;p154"/>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60" name="Google Shape;2260;p154"/>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61" name="Google Shape;2261;p154"/>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262" name="Google Shape;2262;p154"/>
          <p:cNvPicPr preferRelativeResize="0"/>
          <p:nvPr/>
        </p:nvPicPr>
        <p:blipFill rotWithShape="1">
          <a:blip r:embed="rId2">
            <a:alphaModFix/>
          </a:blip>
          <a:srcRect b="475" l="0" r="0" t="465"/>
          <a:stretch/>
        </p:blipFill>
        <p:spPr>
          <a:xfrm>
            <a:off x="429768" y="1261872"/>
            <a:ext cx="577805" cy="446400"/>
          </a:xfrm>
          <a:prstGeom prst="rect">
            <a:avLst/>
          </a:prstGeom>
          <a:noFill/>
          <a:ln>
            <a:noFill/>
          </a:ln>
        </p:spPr>
      </p:pic>
      <p:pic>
        <p:nvPicPr>
          <p:cNvPr id="2263" name="Google Shape;2263;p154"/>
          <p:cNvPicPr preferRelativeResize="0"/>
          <p:nvPr/>
        </p:nvPicPr>
        <p:blipFill rotWithShape="1">
          <a:blip r:embed="rId2">
            <a:alphaModFix/>
          </a:blip>
          <a:srcRect b="475" l="0" r="0" t="465"/>
          <a:stretch/>
        </p:blipFill>
        <p:spPr>
          <a:xfrm>
            <a:off x="429768" y="1848847"/>
            <a:ext cx="577805" cy="446400"/>
          </a:xfrm>
          <a:prstGeom prst="rect">
            <a:avLst/>
          </a:prstGeom>
          <a:noFill/>
          <a:ln>
            <a:noFill/>
          </a:ln>
        </p:spPr>
      </p:pic>
      <p:pic>
        <p:nvPicPr>
          <p:cNvPr id="2264" name="Google Shape;2264;p154"/>
          <p:cNvPicPr preferRelativeResize="0"/>
          <p:nvPr/>
        </p:nvPicPr>
        <p:blipFill rotWithShape="1">
          <a:blip r:embed="rId2">
            <a:alphaModFix/>
          </a:blip>
          <a:srcRect b="475" l="0" r="0" t="465"/>
          <a:stretch/>
        </p:blipFill>
        <p:spPr>
          <a:xfrm>
            <a:off x="429768" y="2439922"/>
            <a:ext cx="577805" cy="446400"/>
          </a:xfrm>
          <a:prstGeom prst="rect">
            <a:avLst/>
          </a:prstGeom>
          <a:noFill/>
          <a:ln>
            <a:noFill/>
          </a:ln>
        </p:spPr>
      </p:pic>
      <p:pic>
        <p:nvPicPr>
          <p:cNvPr id="2265" name="Google Shape;2265;p154"/>
          <p:cNvPicPr preferRelativeResize="0"/>
          <p:nvPr/>
        </p:nvPicPr>
        <p:blipFill rotWithShape="1">
          <a:blip r:embed="rId2">
            <a:alphaModFix/>
          </a:blip>
          <a:srcRect b="475" l="0" r="0" t="465"/>
          <a:stretch/>
        </p:blipFill>
        <p:spPr>
          <a:xfrm>
            <a:off x="429768" y="3040985"/>
            <a:ext cx="577805" cy="446400"/>
          </a:xfrm>
          <a:prstGeom prst="rect">
            <a:avLst/>
          </a:prstGeom>
          <a:noFill/>
          <a:ln>
            <a:noFill/>
          </a:ln>
        </p:spPr>
      </p:pic>
      <p:pic>
        <p:nvPicPr>
          <p:cNvPr id="2266" name="Google Shape;2266;p154"/>
          <p:cNvPicPr preferRelativeResize="0"/>
          <p:nvPr/>
        </p:nvPicPr>
        <p:blipFill rotWithShape="1">
          <a:blip r:embed="rId2">
            <a:alphaModFix/>
          </a:blip>
          <a:srcRect b="475" l="0" r="0" t="465"/>
          <a:stretch/>
        </p:blipFill>
        <p:spPr>
          <a:xfrm>
            <a:off x="429768" y="3622122"/>
            <a:ext cx="577805" cy="446400"/>
          </a:xfrm>
          <a:prstGeom prst="rect">
            <a:avLst/>
          </a:prstGeom>
          <a:noFill/>
          <a:ln>
            <a:noFill/>
          </a:ln>
        </p:spPr>
      </p:pic>
      <p:pic>
        <p:nvPicPr>
          <p:cNvPr id="2267" name="Google Shape;2267;p154"/>
          <p:cNvPicPr preferRelativeResize="0"/>
          <p:nvPr/>
        </p:nvPicPr>
        <p:blipFill rotWithShape="1">
          <a:blip r:embed="rId2">
            <a:alphaModFix/>
          </a:blip>
          <a:srcRect b="475" l="0" r="0" t="465"/>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1. Bullets 1–7 (Green)">
  <p:cSld name="CUSTOM_2_7_1_3_1_1_1_2">
    <p:spTree>
      <p:nvGrpSpPr>
        <p:cNvPr id="2268" name="Shape 2268"/>
        <p:cNvGrpSpPr/>
        <p:nvPr/>
      </p:nvGrpSpPr>
      <p:grpSpPr>
        <a:xfrm>
          <a:off x="0" y="0"/>
          <a:ext cx="0" cy="0"/>
          <a:chOff x="0" y="0"/>
          <a:chExt cx="0" cy="0"/>
        </a:xfrm>
      </p:grpSpPr>
      <p:sp>
        <p:nvSpPr>
          <p:cNvPr id="2269" name="Google Shape;2269;p155"/>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0" name="Google Shape;2270;p15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71" name="Google Shape;2271;p15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272" name="Google Shape;2272;p15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273" name="Google Shape;2273;p15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274" name="Google Shape;2274;p15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275" name="Google Shape;2275;p15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76" name="Google Shape;2276;p155"/>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77" name="Google Shape;2277;p155"/>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8" name="Google Shape;2278;p155"/>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79" name="Google Shape;2279;p155"/>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0" name="Google Shape;2280;p155"/>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81" name="Google Shape;2281;p155"/>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2" name="Google Shape;2282;p155"/>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83" name="Google Shape;2283;p155"/>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4" name="Google Shape;2284;p155"/>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85" name="Google Shape;2285;p155"/>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6" name="Google Shape;2286;p155"/>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87" name="Google Shape;2287;p155"/>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8" name="Google Shape;2288;p155"/>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289" name="Google Shape;2289;p155"/>
          <p:cNvPicPr preferRelativeResize="0"/>
          <p:nvPr/>
        </p:nvPicPr>
        <p:blipFill rotWithShape="1">
          <a:blip r:embed="rId2">
            <a:alphaModFix/>
          </a:blip>
          <a:srcRect b="1830" l="0" r="0" t="1830"/>
          <a:stretch/>
        </p:blipFill>
        <p:spPr>
          <a:xfrm>
            <a:off x="429768" y="1171588"/>
            <a:ext cx="521208" cy="396118"/>
          </a:xfrm>
          <a:prstGeom prst="rect">
            <a:avLst/>
          </a:prstGeom>
          <a:noFill/>
          <a:ln>
            <a:noFill/>
          </a:ln>
        </p:spPr>
      </p:pic>
      <p:pic>
        <p:nvPicPr>
          <p:cNvPr id="2290" name="Google Shape;2290;p155"/>
          <p:cNvPicPr preferRelativeResize="0"/>
          <p:nvPr/>
        </p:nvPicPr>
        <p:blipFill rotWithShape="1">
          <a:blip r:embed="rId3">
            <a:alphaModFix/>
          </a:blip>
          <a:srcRect b="1037" l="0" r="0" t="1047"/>
          <a:stretch/>
        </p:blipFill>
        <p:spPr>
          <a:xfrm>
            <a:off x="429768" y="1709650"/>
            <a:ext cx="521208" cy="396118"/>
          </a:xfrm>
          <a:prstGeom prst="rect">
            <a:avLst/>
          </a:prstGeom>
          <a:noFill/>
          <a:ln>
            <a:noFill/>
          </a:ln>
        </p:spPr>
      </p:pic>
      <p:pic>
        <p:nvPicPr>
          <p:cNvPr id="2291" name="Google Shape;2291;p155"/>
          <p:cNvPicPr preferRelativeResize="0"/>
          <p:nvPr/>
        </p:nvPicPr>
        <p:blipFill rotWithShape="1">
          <a:blip r:embed="rId2">
            <a:alphaModFix/>
          </a:blip>
          <a:srcRect b="1830" l="0" r="0" t="1830"/>
          <a:stretch/>
        </p:blipFill>
        <p:spPr>
          <a:xfrm>
            <a:off x="429768" y="2205600"/>
            <a:ext cx="521208" cy="396118"/>
          </a:xfrm>
          <a:prstGeom prst="rect">
            <a:avLst/>
          </a:prstGeom>
          <a:noFill/>
          <a:ln>
            <a:noFill/>
          </a:ln>
        </p:spPr>
      </p:pic>
      <p:pic>
        <p:nvPicPr>
          <p:cNvPr id="2292" name="Google Shape;2292;p155"/>
          <p:cNvPicPr preferRelativeResize="0"/>
          <p:nvPr/>
        </p:nvPicPr>
        <p:blipFill rotWithShape="1">
          <a:blip r:embed="rId3">
            <a:alphaModFix/>
          </a:blip>
          <a:srcRect b="1037" l="0" r="0" t="1047"/>
          <a:stretch/>
        </p:blipFill>
        <p:spPr>
          <a:xfrm>
            <a:off x="429768" y="2755163"/>
            <a:ext cx="521208" cy="396118"/>
          </a:xfrm>
          <a:prstGeom prst="rect">
            <a:avLst/>
          </a:prstGeom>
          <a:noFill/>
          <a:ln>
            <a:noFill/>
          </a:ln>
        </p:spPr>
      </p:pic>
      <p:pic>
        <p:nvPicPr>
          <p:cNvPr id="2293" name="Google Shape;2293;p155"/>
          <p:cNvPicPr preferRelativeResize="0"/>
          <p:nvPr/>
        </p:nvPicPr>
        <p:blipFill rotWithShape="1">
          <a:blip r:embed="rId2">
            <a:alphaModFix/>
          </a:blip>
          <a:srcRect b="1830" l="0" r="0" t="1830"/>
          <a:stretch/>
        </p:blipFill>
        <p:spPr>
          <a:xfrm>
            <a:off x="429768" y="3277788"/>
            <a:ext cx="521208" cy="396118"/>
          </a:xfrm>
          <a:prstGeom prst="rect">
            <a:avLst/>
          </a:prstGeom>
          <a:noFill/>
          <a:ln>
            <a:noFill/>
          </a:ln>
        </p:spPr>
      </p:pic>
      <p:pic>
        <p:nvPicPr>
          <p:cNvPr id="2294" name="Google Shape;2294;p155"/>
          <p:cNvPicPr preferRelativeResize="0"/>
          <p:nvPr/>
        </p:nvPicPr>
        <p:blipFill rotWithShape="1">
          <a:blip r:embed="rId3">
            <a:alphaModFix/>
          </a:blip>
          <a:srcRect b="1390" l="0" r="0" t="1380"/>
          <a:stretch/>
        </p:blipFill>
        <p:spPr>
          <a:xfrm>
            <a:off x="429768" y="3794760"/>
            <a:ext cx="520980" cy="393192"/>
          </a:xfrm>
          <a:prstGeom prst="rect">
            <a:avLst/>
          </a:prstGeom>
          <a:noFill/>
          <a:ln>
            <a:noFill/>
          </a:ln>
        </p:spPr>
      </p:pic>
      <p:pic>
        <p:nvPicPr>
          <p:cNvPr id="2295" name="Google Shape;2295;p155"/>
          <p:cNvPicPr preferRelativeResize="0"/>
          <p:nvPr/>
        </p:nvPicPr>
        <p:blipFill rotWithShape="1">
          <a:blip r:embed="rId2">
            <a:alphaModFix/>
          </a:blip>
          <a:srcRect b="1830" l="0" r="0" t="1830"/>
          <a:stretch/>
        </p:blipFill>
        <p:spPr>
          <a:xfrm>
            <a:off x="429768" y="4343400"/>
            <a:ext cx="520979"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2. Bullets 1–7 (Yellow/Green)">
  <p:cSld name="CUSTOM_2_7_1_3_1_1_1_2_1">
    <p:spTree>
      <p:nvGrpSpPr>
        <p:cNvPr id="2296" name="Shape 2296"/>
        <p:cNvGrpSpPr/>
        <p:nvPr/>
      </p:nvGrpSpPr>
      <p:grpSpPr>
        <a:xfrm>
          <a:off x="0" y="0"/>
          <a:ext cx="0" cy="0"/>
          <a:chOff x="0" y="0"/>
          <a:chExt cx="0" cy="0"/>
        </a:xfrm>
      </p:grpSpPr>
      <p:sp>
        <p:nvSpPr>
          <p:cNvPr id="2297" name="Google Shape;2297;p156"/>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8" name="Google Shape;2298;p15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99" name="Google Shape;2299;p15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300" name="Google Shape;2300;p15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301" name="Google Shape;2301;p15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302" name="Google Shape;2302;p15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303" name="Google Shape;2303;p15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04" name="Google Shape;2304;p156"/>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05" name="Google Shape;2305;p156"/>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6" name="Google Shape;2306;p156"/>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07" name="Google Shape;2307;p156"/>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8" name="Google Shape;2308;p156"/>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09" name="Google Shape;2309;p156"/>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0" name="Google Shape;2310;p156"/>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11" name="Google Shape;2311;p156"/>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2" name="Google Shape;2312;p156"/>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13" name="Google Shape;2313;p156"/>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4" name="Google Shape;2314;p156"/>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15" name="Google Shape;2315;p156"/>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6" name="Google Shape;2316;p156"/>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317" name="Google Shape;2317;p156"/>
          <p:cNvPicPr preferRelativeResize="0"/>
          <p:nvPr/>
        </p:nvPicPr>
        <p:blipFill rotWithShape="1">
          <a:blip r:embed="rId2">
            <a:alphaModFix/>
          </a:blip>
          <a:srcRect b="1830" l="0" r="0" t="1830"/>
          <a:stretch/>
        </p:blipFill>
        <p:spPr>
          <a:xfrm>
            <a:off x="429768" y="1171588"/>
            <a:ext cx="521208" cy="396118"/>
          </a:xfrm>
          <a:prstGeom prst="rect">
            <a:avLst/>
          </a:prstGeom>
          <a:noFill/>
          <a:ln>
            <a:noFill/>
          </a:ln>
        </p:spPr>
      </p:pic>
      <p:pic>
        <p:nvPicPr>
          <p:cNvPr id="2318" name="Google Shape;2318;p156"/>
          <p:cNvPicPr preferRelativeResize="0"/>
          <p:nvPr/>
        </p:nvPicPr>
        <p:blipFill rotWithShape="1">
          <a:blip r:embed="rId2">
            <a:alphaModFix/>
          </a:blip>
          <a:srcRect b="1830" l="0" r="0" t="1830"/>
          <a:stretch/>
        </p:blipFill>
        <p:spPr>
          <a:xfrm>
            <a:off x="429768" y="1709650"/>
            <a:ext cx="521208" cy="396118"/>
          </a:xfrm>
          <a:prstGeom prst="rect">
            <a:avLst/>
          </a:prstGeom>
          <a:noFill/>
          <a:ln>
            <a:noFill/>
          </a:ln>
        </p:spPr>
      </p:pic>
      <p:pic>
        <p:nvPicPr>
          <p:cNvPr id="2319" name="Google Shape;2319;p156"/>
          <p:cNvPicPr preferRelativeResize="0"/>
          <p:nvPr/>
        </p:nvPicPr>
        <p:blipFill rotWithShape="1">
          <a:blip r:embed="rId2">
            <a:alphaModFix/>
          </a:blip>
          <a:srcRect b="1830" l="0" r="0" t="1830"/>
          <a:stretch/>
        </p:blipFill>
        <p:spPr>
          <a:xfrm>
            <a:off x="429768" y="2205600"/>
            <a:ext cx="521208" cy="396118"/>
          </a:xfrm>
          <a:prstGeom prst="rect">
            <a:avLst/>
          </a:prstGeom>
          <a:noFill/>
          <a:ln>
            <a:noFill/>
          </a:ln>
        </p:spPr>
      </p:pic>
      <p:pic>
        <p:nvPicPr>
          <p:cNvPr id="2320" name="Google Shape;2320;p156"/>
          <p:cNvPicPr preferRelativeResize="0"/>
          <p:nvPr/>
        </p:nvPicPr>
        <p:blipFill rotWithShape="1">
          <a:blip r:embed="rId2">
            <a:alphaModFix/>
          </a:blip>
          <a:srcRect b="1830" l="0" r="0" t="1830"/>
          <a:stretch/>
        </p:blipFill>
        <p:spPr>
          <a:xfrm>
            <a:off x="429768" y="2755163"/>
            <a:ext cx="521208" cy="396118"/>
          </a:xfrm>
          <a:prstGeom prst="rect">
            <a:avLst/>
          </a:prstGeom>
          <a:noFill/>
          <a:ln>
            <a:noFill/>
          </a:ln>
        </p:spPr>
      </p:pic>
      <p:pic>
        <p:nvPicPr>
          <p:cNvPr id="2321" name="Google Shape;2321;p156"/>
          <p:cNvPicPr preferRelativeResize="0"/>
          <p:nvPr/>
        </p:nvPicPr>
        <p:blipFill rotWithShape="1">
          <a:blip r:embed="rId2">
            <a:alphaModFix/>
          </a:blip>
          <a:srcRect b="1830" l="0" r="0" t="1830"/>
          <a:stretch/>
        </p:blipFill>
        <p:spPr>
          <a:xfrm>
            <a:off x="429768" y="3277788"/>
            <a:ext cx="521208" cy="396118"/>
          </a:xfrm>
          <a:prstGeom prst="rect">
            <a:avLst/>
          </a:prstGeom>
          <a:noFill/>
          <a:ln>
            <a:noFill/>
          </a:ln>
        </p:spPr>
      </p:pic>
      <p:pic>
        <p:nvPicPr>
          <p:cNvPr id="2322" name="Google Shape;2322;p156"/>
          <p:cNvPicPr preferRelativeResize="0"/>
          <p:nvPr/>
        </p:nvPicPr>
        <p:blipFill rotWithShape="1">
          <a:blip r:embed="rId2">
            <a:alphaModFix/>
          </a:blip>
          <a:srcRect b="1830" l="0" r="0" t="1830"/>
          <a:stretch/>
        </p:blipFill>
        <p:spPr>
          <a:xfrm>
            <a:off x="429768" y="3794760"/>
            <a:ext cx="520979" cy="393192"/>
          </a:xfrm>
          <a:prstGeom prst="rect">
            <a:avLst/>
          </a:prstGeom>
          <a:noFill/>
          <a:ln>
            <a:noFill/>
          </a:ln>
        </p:spPr>
      </p:pic>
      <p:pic>
        <p:nvPicPr>
          <p:cNvPr id="2323" name="Google Shape;2323;p156"/>
          <p:cNvPicPr preferRelativeResize="0"/>
          <p:nvPr/>
        </p:nvPicPr>
        <p:blipFill rotWithShape="1">
          <a:blip r:embed="rId2">
            <a:alphaModFix/>
          </a:blip>
          <a:srcRect b="1830" l="0" r="0" t="1830"/>
          <a:stretch/>
        </p:blipFill>
        <p:spPr>
          <a:xfrm>
            <a:off x="429768" y="4343400"/>
            <a:ext cx="520979"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3. Bullets 1–7 (Gray)">
  <p:cSld name="CUSTOM_2_7_1_3_1_1_1_2_1_1">
    <p:spTree>
      <p:nvGrpSpPr>
        <p:cNvPr id="2324" name="Shape 2324"/>
        <p:cNvGrpSpPr/>
        <p:nvPr/>
      </p:nvGrpSpPr>
      <p:grpSpPr>
        <a:xfrm>
          <a:off x="0" y="0"/>
          <a:ext cx="0" cy="0"/>
          <a:chOff x="0" y="0"/>
          <a:chExt cx="0" cy="0"/>
        </a:xfrm>
      </p:grpSpPr>
      <p:sp>
        <p:nvSpPr>
          <p:cNvPr id="2325" name="Google Shape;2325;p157"/>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6" name="Google Shape;2326;p15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27" name="Google Shape;2327;p15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328" name="Google Shape;2328;p15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329" name="Google Shape;2329;p15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330" name="Google Shape;2330;p15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331" name="Google Shape;2331;p15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32" name="Google Shape;2332;p157"/>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33" name="Google Shape;2333;p157"/>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4" name="Google Shape;2334;p157"/>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35" name="Google Shape;2335;p157"/>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6" name="Google Shape;2336;p157"/>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37" name="Google Shape;2337;p157"/>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8" name="Google Shape;2338;p157"/>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39" name="Google Shape;2339;p157"/>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0" name="Google Shape;2340;p157"/>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41" name="Google Shape;2341;p157"/>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2" name="Google Shape;2342;p157"/>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43" name="Google Shape;2343;p157"/>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4" name="Google Shape;2344;p157"/>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345" name="Google Shape;2345;p157"/>
          <p:cNvPicPr preferRelativeResize="0"/>
          <p:nvPr/>
        </p:nvPicPr>
        <p:blipFill rotWithShape="1">
          <a:blip r:embed="rId2">
            <a:alphaModFix/>
          </a:blip>
          <a:srcRect b="2561" l="0" r="0" t="2552"/>
          <a:stretch/>
        </p:blipFill>
        <p:spPr>
          <a:xfrm>
            <a:off x="429768" y="1171588"/>
            <a:ext cx="521208" cy="396118"/>
          </a:xfrm>
          <a:prstGeom prst="rect">
            <a:avLst/>
          </a:prstGeom>
          <a:noFill/>
          <a:ln>
            <a:noFill/>
          </a:ln>
        </p:spPr>
      </p:pic>
      <p:pic>
        <p:nvPicPr>
          <p:cNvPr id="2346" name="Google Shape;2346;p157"/>
          <p:cNvPicPr preferRelativeResize="0"/>
          <p:nvPr/>
        </p:nvPicPr>
        <p:blipFill rotWithShape="1">
          <a:blip r:embed="rId2">
            <a:alphaModFix/>
          </a:blip>
          <a:srcRect b="2561" l="0" r="0" t="2552"/>
          <a:stretch/>
        </p:blipFill>
        <p:spPr>
          <a:xfrm>
            <a:off x="429768" y="1709650"/>
            <a:ext cx="521208" cy="396118"/>
          </a:xfrm>
          <a:prstGeom prst="rect">
            <a:avLst/>
          </a:prstGeom>
          <a:noFill/>
          <a:ln>
            <a:noFill/>
          </a:ln>
        </p:spPr>
      </p:pic>
      <p:pic>
        <p:nvPicPr>
          <p:cNvPr id="2347" name="Google Shape;2347;p157"/>
          <p:cNvPicPr preferRelativeResize="0"/>
          <p:nvPr/>
        </p:nvPicPr>
        <p:blipFill rotWithShape="1">
          <a:blip r:embed="rId2">
            <a:alphaModFix/>
          </a:blip>
          <a:srcRect b="2561" l="0" r="0" t="2552"/>
          <a:stretch/>
        </p:blipFill>
        <p:spPr>
          <a:xfrm>
            <a:off x="429768" y="2205600"/>
            <a:ext cx="521208" cy="396118"/>
          </a:xfrm>
          <a:prstGeom prst="rect">
            <a:avLst/>
          </a:prstGeom>
          <a:noFill/>
          <a:ln>
            <a:noFill/>
          </a:ln>
        </p:spPr>
      </p:pic>
      <p:pic>
        <p:nvPicPr>
          <p:cNvPr id="2348" name="Google Shape;2348;p157"/>
          <p:cNvPicPr preferRelativeResize="0"/>
          <p:nvPr/>
        </p:nvPicPr>
        <p:blipFill rotWithShape="1">
          <a:blip r:embed="rId2">
            <a:alphaModFix/>
          </a:blip>
          <a:srcRect b="2561" l="0" r="0" t="2552"/>
          <a:stretch/>
        </p:blipFill>
        <p:spPr>
          <a:xfrm>
            <a:off x="429768" y="2755163"/>
            <a:ext cx="521208" cy="396118"/>
          </a:xfrm>
          <a:prstGeom prst="rect">
            <a:avLst/>
          </a:prstGeom>
          <a:noFill/>
          <a:ln>
            <a:noFill/>
          </a:ln>
        </p:spPr>
      </p:pic>
      <p:pic>
        <p:nvPicPr>
          <p:cNvPr id="2349" name="Google Shape;2349;p157"/>
          <p:cNvPicPr preferRelativeResize="0"/>
          <p:nvPr/>
        </p:nvPicPr>
        <p:blipFill rotWithShape="1">
          <a:blip r:embed="rId2">
            <a:alphaModFix/>
          </a:blip>
          <a:srcRect b="2561" l="0" r="0" t="2552"/>
          <a:stretch/>
        </p:blipFill>
        <p:spPr>
          <a:xfrm>
            <a:off x="429768" y="3277788"/>
            <a:ext cx="521208" cy="396118"/>
          </a:xfrm>
          <a:prstGeom prst="rect">
            <a:avLst/>
          </a:prstGeom>
          <a:noFill/>
          <a:ln>
            <a:noFill/>
          </a:ln>
        </p:spPr>
      </p:pic>
      <p:pic>
        <p:nvPicPr>
          <p:cNvPr id="2350" name="Google Shape;2350;p157"/>
          <p:cNvPicPr preferRelativeResize="0"/>
          <p:nvPr/>
        </p:nvPicPr>
        <p:blipFill rotWithShape="1">
          <a:blip r:embed="rId2">
            <a:alphaModFix/>
          </a:blip>
          <a:srcRect b="2892" l="0" r="0" t="2883"/>
          <a:stretch/>
        </p:blipFill>
        <p:spPr>
          <a:xfrm>
            <a:off x="429768" y="3794760"/>
            <a:ext cx="520980" cy="393192"/>
          </a:xfrm>
          <a:prstGeom prst="rect">
            <a:avLst/>
          </a:prstGeom>
          <a:noFill/>
          <a:ln>
            <a:noFill/>
          </a:ln>
        </p:spPr>
      </p:pic>
      <p:pic>
        <p:nvPicPr>
          <p:cNvPr id="2351" name="Google Shape;2351;p157"/>
          <p:cNvPicPr preferRelativeResize="0"/>
          <p:nvPr/>
        </p:nvPicPr>
        <p:blipFill rotWithShape="1">
          <a:blip r:embed="rId2">
            <a:alphaModFix/>
          </a:blip>
          <a:srcRect b="2892" l="0" r="0" t="2883"/>
          <a:stretch/>
        </p:blipFill>
        <p:spPr>
          <a:xfrm>
            <a:off x="429768" y="4343400"/>
            <a:ext cx="520980"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4. Bullets 1–7 (Blue)">
  <p:cSld name="CUSTOM_2_7_1_3_1_1_1_2_1_1_1">
    <p:spTree>
      <p:nvGrpSpPr>
        <p:cNvPr id="2352" name="Shape 2352"/>
        <p:cNvGrpSpPr/>
        <p:nvPr/>
      </p:nvGrpSpPr>
      <p:grpSpPr>
        <a:xfrm>
          <a:off x="0" y="0"/>
          <a:ext cx="0" cy="0"/>
          <a:chOff x="0" y="0"/>
          <a:chExt cx="0" cy="0"/>
        </a:xfrm>
      </p:grpSpPr>
      <p:sp>
        <p:nvSpPr>
          <p:cNvPr id="2353" name="Google Shape;2353;p158"/>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4" name="Google Shape;2354;p15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55" name="Google Shape;2355;p15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356" name="Google Shape;2356;p15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357" name="Google Shape;2357;p15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358" name="Google Shape;2358;p15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359" name="Google Shape;2359;p15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60" name="Google Shape;2360;p158"/>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61" name="Google Shape;2361;p158"/>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2" name="Google Shape;2362;p158"/>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63" name="Google Shape;2363;p158"/>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4" name="Google Shape;2364;p158"/>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65" name="Google Shape;2365;p158"/>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6" name="Google Shape;2366;p158"/>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67" name="Google Shape;2367;p158"/>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8" name="Google Shape;2368;p158"/>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69" name="Google Shape;2369;p158"/>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0" name="Google Shape;2370;p158"/>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71" name="Google Shape;2371;p158"/>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2" name="Google Shape;2372;p158"/>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373" name="Google Shape;2373;p158"/>
          <p:cNvPicPr preferRelativeResize="0"/>
          <p:nvPr/>
        </p:nvPicPr>
        <p:blipFill rotWithShape="1">
          <a:blip r:embed="rId2">
            <a:alphaModFix/>
          </a:blip>
          <a:srcRect b="1276" l="0" r="0" t="1276"/>
          <a:stretch/>
        </p:blipFill>
        <p:spPr>
          <a:xfrm>
            <a:off x="429768" y="1171588"/>
            <a:ext cx="521208" cy="396118"/>
          </a:xfrm>
          <a:prstGeom prst="rect">
            <a:avLst/>
          </a:prstGeom>
          <a:noFill/>
          <a:ln>
            <a:noFill/>
          </a:ln>
        </p:spPr>
      </p:pic>
      <p:pic>
        <p:nvPicPr>
          <p:cNvPr id="2374" name="Google Shape;2374;p158"/>
          <p:cNvPicPr preferRelativeResize="0"/>
          <p:nvPr/>
        </p:nvPicPr>
        <p:blipFill rotWithShape="1">
          <a:blip r:embed="rId2">
            <a:alphaModFix/>
          </a:blip>
          <a:srcRect b="1276" l="0" r="0" t="1276"/>
          <a:stretch/>
        </p:blipFill>
        <p:spPr>
          <a:xfrm>
            <a:off x="429768" y="1709650"/>
            <a:ext cx="521208" cy="396119"/>
          </a:xfrm>
          <a:prstGeom prst="rect">
            <a:avLst/>
          </a:prstGeom>
          <a:noFill/>
          <a:ln>
            <a:noFill/>
          </a:ln>
        </p:spPr>
      </p:pic>
      <p:pic>
        <p:nvPicPr>
          <p:cNvPr id="2375" name="Google Shape;2375;p158"/>
          <p:cNvPicPr preferRelativeResize="0"/>
          <p:nvPr/>
        </p:nvPicPr>
        <p:blipFill rotWithShape="1">
          <a:blip r:embed="rId2">
            <a:alphaModFix/>
          </a:blip>
          <a:srcRect b="1276" l="0" r="0" t="1276"/>
          <a:stretch/>
        </p:blipFill>
        <p:spPr>
          <a:xfrm>
            <a:off x="429768" y="2205600"/>
            <a:ext cx="521208" cy="396118"/>
          </a:xfrm>
          <a:prstGeom prst="rect">
            <a:avLst/>
          </a:prstGeom>
          <a:noFill/>
          <a:ln>
            <a:noFill/>
          </a:ln>
        </p:spPr>
      </p:pic>
      <p:pic>
        <p:nvPicPr>
          <p:cNvPr id="2376" name="Google Shape;2376;p158"/>
          <p:cNvPicPr preferRelativeResize="0"/>
          <p:nvPr/>
        </p:nvPicPr>
        <p:blipFill rotWithShape="1">
          <a:blip r:embed="rId2">
            <a:alphaModFix/>
          </a:blip>
          <a:srcRect b="1276" l="0" r="0" t="1276"/>
          <a:stretch/>
        </p:blipFill>
        <p:spPr>
          <a:xfrm>
            <a:off x="429768" y="2755163"/>
            <a:ext cx="521208" cy="396119"/>
          </a:xfrm>
          <a:prstGeom prst="rect">
            <a:avLst/>
          </a:prstGeom>
          <a:noFill/>
          <a:ln>
            <a:noFill/>
          </a:ln>
        </p:spPr>
      </p:pic>
      <p:pic>
        <p:nvPicPr>
          <p:cNvPr id="2377" name="Google Shape;2377;p158"/>
          <p:cNvPicPr preferRelativeResize="0"/>
          <p:nvPr/>
        </p:nvPicPr>
        <p:blipFill rotWithShape="1">
          <a:blip r:embed="rId2">
            <a:alphaModFix/>
          </a:blip>
          <a:srcRect b="1276" l="0" r="0" t="1276"/>
          <a:stretch/>
        </p:blipFill>
        <p:spPr>
          <a:xfrm>
            <a:off x="429768" y="3277788"/>
            <a:ext cx="521208" cy="396118"/>
          </a:xfrm>
          <a:prstGeom prst="rect">
            <a:avLst/>
          </a:prstGeom>
          <a:noFill/>
          <a:ln>
            <a:noFill/>
          </a:ln>
        </p:spPr>
      </p:pic>
      <p:pic>
        <p:nvPicPr>
          <p:cNvPr id="2378" name="Google Shape;2378;p158"/>
          <p:cNvPicPr preferRelativeResize="0"/>
          <p:nvPr/>
        </p:nvPicPr>
        <p:blipFill rotWithShape="1">
          <a:blip r:embed="rId2">
            <a:alphaModFix/>
          </a:blip>
          <a:srcRect b="1616" l="0" r="0" t="1616"/>
          <a:stretch/>
        </p:blipFill>
        <p:spPr>
          <a:xfrm>
            <a:off x="429768" y="3794760"/>
            <a:ext cx="520980" cy="393192"/>
          </a:xfrm>
          <a:prstGeom prst="rect">
            <a:avLst/>
          </a:prstGeom>
          <a:noFill/>
          <a:ln>
            <a:noFill/>
          </a:ln>
        </p:spPr>
      </p:pic>
      <p:pic>
        <p:nvPicPr>
          <p:cNvPr id="2379" name="Google Shape;2379;p158"/>
          <p:cNvPicPr preferRelativeResize="0"/>
          <p:nvPr/>
        </p:nvPicPr>
        <p:blipFill rotWithShape="1">
          <a:blip r:embed="rId2">
            <a:alphaModFix/>
          </a:blip>
          <a:srcRect b="1616" l="0" r="0" t="1616"/>
          <a:stretch/>
        </p:blipFill>
        <p:spPr>
          <a:xfrm>
            <a:off x="429768" y="4343400"/>
            <a:ext cx="520980"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5. Bullets 1–8 (Green)">
  <p:cSld name="CUSTOM_2_7_1_3_1_1_1_1_1_1">
    <p:spTree>
      <p:nvGrpSpPr>
        <p:cNvPr id="2380" name="Shape 2380"/>
        <p:cNvGrpSpPr/>
        <p:nvPr/>
      </p:nvGrpSpPr>
      <p:grpSpPr>
        <a:xfrm>
          <a:off x="0" y="0"/>
          <a:ext cx="0" cy="0"/>
          <a:chOff x="0" y="0"/>
          <a:chExt cx="0" cy="0"/>
        </a:xfrm>
      </p:grpSpPr>
      <p:sp>
        <p:nvSpPr>
          <p:cNvPr id="2381" name="Google Shape;2381;p15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82" name="Google Shape;2382;p15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383" name="Google Shape;2383;p15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384" name="Google Shape;2384;p15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385" name="Google Shape;2385;p15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386" name="Google Shape;2386;p15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87" name="Google Shape;2387;p159"/>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 name="Google Shape;2388;p159"/>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89" name="Google Shape;2389;p159"/>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0" name="Google Shape;2390;p159"/>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91" name="Google Shape;2391;p159"/>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2" name="Google Shape;2392;p159"/>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93" name="Google Shape;2393;p159"/>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4" name="Google Shape;2394;p159"/>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95" name="Google Shape;2395;p159"/>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6" name="Google Shape;2396;p159"/>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97" name="Google Shape;2397;p159"/>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8" name="Google Shape;2398;p159"/>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99" name="Google Shape;2399;p159"/>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0" name="Google Shape;2400;p159"/>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01" name="Google Shape;2401;p159"/>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2" name="Google Shape;2402;p159"/>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403" name="Google Shape;2403;p159"/>
          <p:cNvPicPr preferRelativeResize="0"/>
          <p:nvPr/>
        </p:nvPicPr>
        <p:blipFill rotWithShape="1">
          <a:blip r:embed="rId2">
            <a:alphaModFix/>
          </a:blip>
          <a:srcRect b="1830" l="0" r="0" t="1830"/>
          <a:stretch/>
        </p:blipFill>
        <p:spPr>
          <a:xfrm>
            <a:off x="429768" y="1261872"/>
            <a:ext cx="475488" cy="361371"/>
          </a:xfrm>
          <a:prstGeom prst="rect">
            <a:avLst/>
          </a:prstGeom>
          <a:noFill/>
          <a:ln>
            <a:noFill/>
          </a:ln>
        </p:spPr>
      </p:pic>
      <p:pic>
        <p:nvPicPr>
          <p:cNvPr id="2404" name="Google Shape;2404;p159"/>
          <p:cNvPicPr preferRelativeResize="0"/>
          <p:nvPr/>
        </p:nvPicPr>
        <p:blipFill rotWithShape="1">
          <a:blip r:embed="rId3">
            <a:alphaModFix/>
          </a:blip>
          <a:srcRect b="1037" l="0" r="0" t="1047"/>
          <a:stretch/>
        </p:blipFill>
        <p:spPr>
          <a:xfrm>
            <a:off x="429768" y="1709928"/>
            <a:ext cx="475488" cy="361371"/>
          </a:xfrm>
          <a:prstGeom prst="rect">
            <a:avLst/>
          </a:prstGeom>
          <a:noFill/>
          <a:ln>
            <a:noFill/>
          </a:ln>
        </p:spPr>
      </p:pic>
      <p:pic>
        <p:nvPicPr>
          <p:cNvPr id="2405" name="Google Shape;2405;p159"/>
          <p:cNvPicPr preferRelativeResize="0"/>
          <p:nvPr/>
        </p:nvPicPr>
        <p:blipFill rotWithShape="1">
          <a:blip r:embed="rId2">
            <a:alphaModFix/>
          </a:blip>
          <a:srcRect b="1830" l="0" r="0" t="1830"/>
          <a:stretch/>
        </p:blipFill>
        <p:spPr>
          <a:xfrm>
            <a:off x="429768" y="2129247"/>
            <a:ext cx="475488" cy="361371"/>
          </a:xfrm>
          <a:prstGeom prst="rect">
            <a:avLst/>
          </a:prstGeom>
          <a:noFill/>
          <a:ln>
            <a:noFill/>
          </a:ln>
        </p:spPr>
      </p:pic>
      <p:pic>
        <p:nvPicPr>
          <p:cNvPr id="2406" name="Google Shape;2406;p159"/>
          <p:cNvPicPr preferRelativeResize="0"/>
          <p:nvPr/>
        </p:nvPicPr>
        <p:blipFill rotWithShape="1">
          <a:blip r:embed="rId3">
            <a:alphaModFix/>
          </a:blip>
          <a:srcRect b="1037" l="0" r="0" t="1047"/>
          <a:stretch/>
        </p:blipFill>
        <p:spPr>
          <a:xfrm>
            <a:off x="429768" y="2577303"/>
            <a:ext cx="475488" cy="361371"/>
          </a:xfrm>
          <a:prstGeom prst="rect">
            <a:avLst/>
          </a:prstGeom>
          <a:noFill/>
          <a:ln>
            <a:noFill/>
          </a:ln>
        </p:spPr>
      </p:pic>
      <p:pic>
        <p:nvPicPr>
          <p:cNvPr id="2407" name="Google Shape;2407;p159"/>
          <p:cNvPicPr preferRelativeResize="0"/>
          <p:nvPr/>
        </p:nvPicPr>
        <p:blipFill rotWithShape="1">
          <a:blip r:embed="rId2">
            <a:alphaModFix/>
          </a:blip>
          <a:srcRect b="1830" l="0" r="0" t="1830"/>
          <a:stretch/>
        </p:blipFill>
        <p:spPr>
          <a:xfrm>
            <a:off x="429768" y="2999232"/>
            <a:ext cx="475488" cy="361371"/>
          </a:xfrm>
          <a:prstGeom prst="rect">
            <a:avLst/>
          </a:prstGeom>
          <a:noFill/>
          <a:ln>
            <a:noFill/>
          </a:ln>
        </p:spPr>
      </p:pic>
      <p:pic>
        <p:nvPicPr>
          <p:cNvPr id="2408" name="Google Shape;2408;p159"/>
          <p:cNvPicPr preferRelativeResize="0"/>
          <p:nvPr/>
        </p:nvPicPr>
        <p:blipFill rotWithShape="1">
          <a:blip r:embed="rId3">
            <a:alphaModFix/>
          </a:blip>
          <a:srcRect b="1037" l="0" r="0" t="1047"/>
          <a:stretch/>
        </p:blipFill>
        <p:spPr>
          <a:xfrm>
            <a:off x="429768" y="3438144"/>
            <a:ext cx="475488" cy="361371"/>
          </a:xfrm>
          <a:prstGeom prst="rect">
            <a:avLst/>
          </a:prstGeom>
          <a:noFill/>
          <a:ln>
            <a:noFill/>
          </a:ln>
        </p:spPr>
      </p:pic>
      <p:pic>
        <p:nvPicPr>
          <p:cNvPr id="2409" name="Google Shape;2409;p159"/>
          <p:cNvPicPr preferRelativeResize="0"/>
          <p:nvPr/>
        </p:nvPicPr>
        <p:blipFill rotWithShape="1">
          <a:blip r:embed="rId2">
            <a:alphaModFix/>
          </a:blip>
          <a:srcRect b="1830" l="0" r="0" t="1830"/>
          <a:stretch/>
        </p:blipFill>
        <p:spPr>
          <a:xfrm>
            <a:off x="429768" y="3877056"/>
            <a:ext cx="475488" cy="361371"/>
          </a:xfrm>
          <a:prstGeom prst="rect">
            <a:avLst/>
          </a:prstGeom>
          <a:noFill/>
          <a:ln>
            <a:noFill/>
          </a:ln>
        </p:spPr>
      </p:pic>
      <p:pic>
        <p:nvPicPr>
          <p:cNvPr id="2410" name="Google Shape;2410;p159"/>
          <p:cNvPicPr preferRelativeResize="0"/>
          <p:nvPr/>
        </p:nvPicPr>
        <p:blipFill rotWithShape="1">
          <a:blip r:embed="rId3">
            <a:alphaModFix/>
          </a:blip>
          <a:srcRect b="1037" l="0" r="0" t="1047"/>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6. Bullets 1–8 (Yellow/Green)">
  <p:cSld name="CUSTOM_2_7_1_3_1_1_1_1_1_1_1">
    <p:spTree>
      <p:nvGrpSpPr>
        <p:cNvPr id="2411" name="Shape 2411"/>
        <p:cNvGrpSpPr/>
        <p:nvPr/>
      </p:nvGrpSpPr>
      <p:grpSpPr>
        <a:xfrm>
          <a:off x="0" y="0"/>
          <a:ext cx="0" cy="0"/>
          <a:chOff x="0" y="0"/>
          <a:chExt cx="0" cy="0"/>
        </a:xfrm>
      </p:grpSpPr>
      <p:sp>
        <p:nvSpPr>
          <p:cNvPr id="2412" name="Google Shape;2412;p16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13" name="Google Shape;2413;p16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414" name="Google Shape;2414;p16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415" name="Google Shape;2415;p16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416" name="Google Shape;2416;p16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417" name="Google Shape;2417;p16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18" name="Google Shape;2418;p160"/>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9" name="Google Shape;2419;p160"/>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20" name="Google Shape;2420;p160"/>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1" name="Google Shape;2421;p160"/>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22" name="Google Shape;2422;p160"/>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3" name="Google Shape;2423;p160"/>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24" name="Google Shape;2424;p160"/>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5" name="Google Shape;2425;p160"/>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26" name="Google Shape;2426;p160"/>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7" name="Google Shape;2427;p160"/>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28" name="Google Shape;2428;p160"/>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9" name="Google Shape;2429;p160"/>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30" name="Google Shape;2430;p160"/>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1" name="Google Shape;2431;p160"/>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32" name="Google Shape;2432;p160"/>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3" name="Google Shape;2433;p160"/>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434" name="Google Shape;2434;p160"/>
          <p:cNvPicPr preferRelativeResize="0"/>
          <p:nvPr/>
        </p:nvPicPr>
        <p:blipFill rotWithShape="1">
          <a:blip r:embed="rId2">
            <a:alphaModFix/>
          </a:blip>
          <a:srcRect b="1830" l="0" r="0" t="1830"/>
          <a:stretch/>
        </p:blipFill>
        <p:spPr>
          <a:xfrm>
            <a:off x="429768" y="1261872"/>
            <a:ext cx="475488" cy="361371"/>
          </a:xfrm>
          <a:prstGeom prst="rect">
            <a:avLst/>
          </a:prstGeom>
          <a:noFill/>
          <a:ln>
            <a:noFill/>
          </a:ln>
        </p:spPr>
      </p:pic>
      <p:pic>
        <p:nvPicPr>
          <p:cNvPr id="2435" name="Google Shape;2435;p160"/>
          <p:cNvPicPr preferRelativeResize="0"/>
          <p:nvPr/>
        </p:nvPicPr>
        <p:blipFill rotWithShape="1">
          <a:blip r:embed="rId2">
            <a:alphaModFix/>
          </a:blip>
          <a:srcRect b="1830" l="0" r="0" t="1830"/>
          <a:stretch/>
        </p:blipFill>
        <p:spPr>
          <a:xfrm>
            <a:off x="429768" y="1709928"/>
            <a:ext cx="475488" cy="361371"/>
          </a:xfrm>
          <a:prstGeom prst="rect">
            <a:avLst/>
          </a:prstGeom>
          <a:noFill/>
          <a:ln>
            <a:noFill/>
          </a:ln>
        </p:spPr>
      </p:pic>
      <p:pic>
        <p:nvPicPr>
          <p:cNvPr id="2436" name="Google Shape;2436;p160"/>
          <p:cNvPicPr preferRelativeResize="0"/>
          <p:nvPr/>
        </p:nvPicPr>
        <p:blipFill rotWithShape="1">
          <a:blip r:embed="rId2">
            <a:alphaModFix/>
          </a:blip>
          <a:srcRect b="1830" l="0" r="0" t="1830"/>
          <a:stretch/>
        </p:blipFill>
        <p:spPr>
          <a:xfrm>
            <a:off x="429768" y="2129247"/>
            <a:ext cx="475488" cy="361371"/>
          </a:xfrm>
          <a:prstGeom prst="rect">
            <a:avLst/>
          </a:prstGeom>
          <a:noFill/>
          <a:ln>
            <a:noFill/>
          </a:ln>
        </p:spPr>
      </p:pic>
      <p:pic>
        <p:nvPicPr>
          <p:cNvPr id="2437" name="Google Shape;2437;p160"/>
          <p:cNvPicPr preferRelativeResize="0"/>
          <p:nvPr/>
        </p:nvPicPr>
        <p:blipFill rotWithShape="1">
          <a:blip r:embed="rId2">
            <a:alphaModFix/>
          </a:blip>
          <a:srcRect b="1830" l="0" r="0" t="1830"/>
          <a:stretch/>
        </p:blipFill>
        <p:spPr>
          <a:xfrm>
            <a:off x="429768" y="2577303"/>
            <a:ext cx="475488" cy="361371"/>
          </a:xfrm>
          <a:prstGeom prst="rect">
            <a:avLst/>
          </a:prstGeom>
          <a:noFill/>
          <a:ln>
            <a:noFill/>
          </a:ln>
        </p:spPr>
      </p:pic>
      <p:pic>
        <p:nvPicPr>
          <p:cNvPr id="2438" name="Google Shape;2438;p160"/>
          <p:cNvPicPr preferRelativeResize="0"/>
          <p:nvPr/>
        </p:nvPicPr>
        <p:blipFill rotWithShape="1">
          <a:blip r:embed="rId2">
            <a:alphaModFix/>
          </a:blip>
          <a:srcRect b="1830" l="0" r="0" t="1830"/>
          <a:stretch/>
        </p:blipFill>
        <p:spPr>
          <a:xfrm>
            <a:off x="429768" y="2999232"/>
            <a:ext cx="475488" cy="361371"/>
          </a:xfrm>
          <a:prstGeom prst="rect">
            <a:avLst/>
          </a:prstGeom>
          <a:noFill/>
          <a:ln>
            <a:noFill/>
          </a:ln>
        </p:spPr>
      </p:pic>
      <p:pic>
        <p:nvPicPr>
          <p:cNvPr id="2439" name="Google Shape;2439;p160"/>
          <p:cNvPicPr preferRelativeResize="0"/>
          <p:nvPr/>
        </p:nvPicPr>
        <p:blipFill rotWithShape="1">
          <a:blip r:embed="rId2">
            <a:alphaModFix/>
          </a:blip>
          <a:srcRect b="1830" l="0" r="0" t="1830"/>
          <a:stretch/>
        </p:blipFill>
        <p:spPr>
          <a:xfrm>
            <a:off x="429768" y="3438144"/>
            <a:ext cx="475488" cy="361371"/>
          </a:xfrm>
          <a:prstGeom prst="rect">
            <a:avLst/>
          </a:prstGeom>
          <a:noFill/>
          <a:ln>
            <a:noFill/>
          </a:ln>
        </p:spPr>
      </p:pic>
      <p:pic>
        <p:nvPicPr>
          <p:cNvPr id="2440" name="Google Shape;2440;p160"/>
          <p:cNvPicPr preferRelativeResize="0"/>
          <p:nvPr/>
        </p:nvPicPr>
        <p:blipFill rotWithShape="1">
          <a:blip r:embed="rId2">
            <a:alphaModFix/>
          </a:blip>
          <a:srcRect b="1830" l="0" r="0" t="1830"/>
          <a:stretch/>
        </p:blipFill>
        <p:spPr>
          <a:xfrm>
            <a:off x="429768" y="3877056"/>
            <a:ext cx="475488" cy="361371"/>
          </a:xfrm>
          <a:prstGeom prst="rect">
            <a:avLst/>
          </a:prstGeom>
          <a:noFill/>
          <a:ln>
            <a:noFill/>
          </a:ln>
        </p:spPr>
      </p:pic>
      <p:pic>
        <p:nvPicPr>
          <p:cNvPr id="2441" name="Google Shape;2441;p160"/>
          <p:cNvPicPr preferRelativeResize="0"/>
          <p:nvPr/>
        </p:nvPicPr>
        <p:blipFill rotWithShape="1">
          <a:blip r:embed="rId2">
            <a:alphaModFix/>
          </a:blip>
          <a:srcRect b="1830" l="0" r="0" t="1830"/>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7. Bullets 1–8 (Gray)">
  <p:cSld name="CUSTOM_2_7_1_3_1_1_1_1_1_1_1_1">
    <p:spTree>
      <p:nvGrpSpPr>
        <p:cNvPr id="2442" name="Shape 2442"/>
        <p:cNvGrpSpPr/>
        <p:nvPr/>
      </p:nvGrpSpPr>
      <p:grpSpPr>
        <a:xfrm>
          <a:off x="0" y="0"/>
          <a:ext cx="0" cy="0"/>
          <a:chOff x="0" y="0"/>
          <a:chExt cx="0" cy="0"/>
        </a:xfrm>
      </p:grpSpPr>
      <p:sp>
        <p:nvSpPr>
          <p:cNvPr id="2443" name="Google Shape;2443;p16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44" name="Google Shape;2444;p16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445" name="Google Shape;2445;p16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446" name="Google Shape;2446;p16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447" name="Google Shape;2447;p16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448" name="Google Shape;2448;p16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49" name="Google Shape;2449;p161"/>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0" name="Google Shape;2450;p161"/>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51" name="Google Shape;2451;p161"/>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2" name="Google Shape;2452;p161"/>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53" name="Google Shape;2453;p161"/>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4" name="Google Shape;2454;p161"/>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55" name="Google Shape;2455;p161"/>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6" name="Google Shape;2456;p161"/>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57" name="Google Shape;2457;p161"/>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8" name="Google Shape;2458;p161"/>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59" name="Google Shape;2459;p161"/>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0" name="Google Shape;2460;p161"/>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61" name="Google Shape;2461;p161"/>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2" name="Google Shape;2462;p161"/>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63" name="Google Shape;2463;p161"/>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4" name="Google Shape;2464;p161"/>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465" name="Google Shape;2465;p161"/>
          <p:cNvPicPr preferRelativeResize="0"/>
          <p:nvPr/>
        </p:nvPicPr>
        <p:blipFill rotWithShape="1">
          <a:blip r:embed="rId2">
            <a:alphaModFix/>
          </a:blip>
          <a:srcRect b="2561" l="0" r="0" t="2552"/>
          <a:stretch/>
        </p:blipFill>
        <p:spPr>
          <a:xfrm>
            <a:off x="429768" y="1261872"/>
            <a:ext cx="475488" cy="361371"/>
          </a:xfrm>
          <a:prstGeom prst="rect">
            <a:avLst/>
          </a:prstGeom>
          <a:noFill/>
          <a:ln>
            <a:noFill/>
          </a:ln>
        </p:spPr>
      </p:pic>
      <p:pic>
        <p:nvPicPr>
          <p:cNvPr id="2466" name="Google Shape;2466;p161"/>
          <p:cNvPicPr preferRelativeResize="0"/>
          <p:nvPr/>
        </p:nvPicPr>
        <p:blipFill rotWithShape="1">
          <a:blip r:embed="rId2">
            <a:alphaModFix/>
          </a:blip>
          <a:srcRect b="2561" l="0" r="0" t="2552"/>
          <a:stretch/>
        </p:blipFill>
        <p:spPr>
          <a:xfrm>
            <a:off x="429768" y="1709928"/>
            <a:ext cx="475488" cy="361371"/>
          </a:xfrm>
          <a:prstGeom prst="rect">
            <a:avLst/>
          </a:prstGeom>
          <a:noFill/>
          <a:ln>
            <a:noFill/>
          </a:ln>
        </p:spPr>
      </p:pic>
      <p:pic>
        <p:nvPicPr>
          <p:cNvPr id="2467" name="Google Shape;2467;p161"/>
          <p:cNvPicPr preferRelativeResize="0"/>
          <p:nvPr/>
        </p:nvPicPr>
        <p:blipFill rotWithShape="1">
          <a:blip r:embed="rId2">
            <a:alphaModFix/>
          </a:blip>
          <a:srcRect b="2561" l="0" r="0" t="2552"/>
          <a:stretch/>
        </p:blipFill>
        <p:spPr>
          <a:xfrm>
            <a:off x="429768" y="2129247"/>
            <a:ext cx="475488" cy="361371"/>
          </a:xfrm>
          <a:prstGeom prst="rect">
            <a:avLst/>
          </a:prstGeom>
          <a:noFill/>
          <a:ln>
            <a:noFill/>
          </a:ln>
        </p:spPr>
      </p:pic>
      <p:pic>
        <p:nvPicPr>
          <p:cNvPr id="2468" name="Google Shape;2468;p161"/>
          <p:cNvPicPr preferRelativeResize="0"/>
          <p:nvPr/>
        </p:nvPicPr>
        <p:blipFill rotWithShape="1">
          <a:blip r:embed="rId2">
            <a:alphaModFix/>
          </a:blip>
          <a:srcRect b="2561" l="0" r="0" t="2552"/>
          <a:stretch/>
        </p:blipFill>
        <p:spPr>
          <a:xfrm>
            <a:off x="429768" y="2577303"/>
            <a:ext cx="475488" cy="361371"/>
          </a:xfrm>
          <a:prstGeom prst="rect">
            <a:avLst/>
          </a:prstGeom>
          <a:noFill/>
          <a:ln>
            <a:noFill/>
          </a:ln>
        </p:spPr>
      </p:pic>
      <p:pic>
        <p:nvPicPr>
          <p:cNvPr id="2469" name="Google Shape;2469;p161"/>
          <p:cNvPicPr preferRelativeResize="0"/>
          <p:nvPr/>
        </p:nvPicPr>
        <p:blipFill rotWithShape="1">
          <a:blip r:embed="rId2">
            <a:alphaModFix/>
          </a:blip>
          <a:srcRect b="2561" l="0" r="0" t="2552"/>
          <a:stretch/>
        </p:blipFill>
        <p:spPr>
          <a:xfrm>
            <a:off x="429768" y="2999232"/>
            <a:ext cx="475488" cy="361371"/>
          </a:xfrm>
          <a:prstGeom prst="rect">
            <a:avLst/>
          </a:prstGeom>
          <a:noFill/>
          <a:ln>
            <a:noFill/>
          </a:ln>
        </p:spPr>
      </p:pic>
      <p:pic>
        <p:nvPicPr>
          <p:cNvPr id="2470" name="Google Shape;2470;p161"/>
          <p:cNvPicPr preferRelativeResize="0"/>
          <p:nvPr/>
        </p:nvPicPr>
        <p:blipFill rotWithShape="1">
          <a:blip r:embed="rId2">
            <a:alphaModFix/>
          </a:blip>
          <a:srcRect b="2561" l="0" r="0" t="2552"/>
          <a:stretch/>
        </p:blipFill>
        <p:spPr>
          <a:xfrm>
            <a:off x="429768" y="3438144"/>
            <a:ext cx="475488" cy="361371"/>
          </a:xfrm>
          <a:prstGeom prst="rect">
            <a:avLst/>
          </a:prstGeom>
          <a:noFill/>
          <a:ln>
            <a:noFill/>
          </a:ln>
        </p:spPr>
      </p:pic>
      <p:pic>
        <p:nvPicPr>
          <p:cNvPr id="2471" name="Google Shape;2471;p161"/>
          <p:cNvPicPr preferRelativeResize="0"/>
          <p:nvPr/>
        </p:nvPicPr>
        <p:blipFill rotWithShape="1">
          <a:blip r:embed="rId2">
            <a:alphaModFix/>
          </a:blip>
          <a:srcRect b="2561" l="0" r="0" t="2552"/>
          <a:stretch/>
        </p:blipFill>
        <p:spPr>
          <a:xfrm>
            <a:off x="429768" y="3877056"/>
            <a:ext cx="475488" cy="361371"/>
          </a:xfrm>
          <a:prstGeom prst="rect">
            <a:avLst/>
          </a:prstGeom>
          <a:noFill/>
          <a:ln>
            <a:noFill/>
          </a:ln>
        </p:spPr>
      </p:pic>
      <p:pic>
        <p:nvPicPr>
          <p:cNvPr id="2472" name="Google Shape;2472;p161"/>
          <p:cNvPicPr preferRelativeResize="0"/>
          <p:nvPr/>
        </p:nvPicPr>
        <p:blipFill rotWithShape="1">
          <a:blip r:embed="rId2">
            <a:alphaModFix/>
          </a:blip>
          <a:srcRect b="2561" l="0" r="0" t="2552"/>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8. Bullets 1–8 (Blue)">
  <p:cSld name="CUSTOM_2_7_1_3_1_1_1_1_1_1_1_1_1">
    <p:spTree>
      <p:nvGrpSpPr>
        <p:cNvPr id="2473" name="Shape 2473"/>
        <p:cNvGrpSpPr/>
        <p:nvPr/>
      </p:nvGrpSpPr>
      <p:grpSpPr>
        <a:xfrm>
          <a:off x="0" y="0"/>
          <a:ext cx="0" cy="0"/>
          <a:chOff x="0" y="0"/>
          <a:chExt cx="0" cy="0"/>
        </a:xfrm>
      </p:grpSpPr>
      <p:sp>
        <p:nvSpPr>
          <p:cNvPr id="2474" name="Google Shape;2474;p16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75" name="Google Shape;2475;p16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476" name="Google Shape;2476;p16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477" name="Google Shape;2477;p16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478" name="Google Shape;2478;p16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479" name="Google Shape;2479;p16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80" name="Google Shape;2480;p162"/>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1" name="Google Shape;2481;p162"/>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82" name="Google Shape;2482;p162"/>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3" name="Google Shape;2483;p162"/>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84" name="Google Shape;2484;p162"/>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5" name="Google Shape;2485;p162"/>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86" name="Google Shape;2486;p162"/>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7" name="Google Shape;2487;p162"/>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88" name="Google Shape;2488;p162"/>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9" name="Google Shape;2489;p162"/>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90" name="Google Shape;2490;p162"/>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1" name="Google Shape;2491;p162"/>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92" name="Google Shape;2492;p162"/>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3" name="Google Shape;2493;p162"/>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94" name="Google Shape;2494;p162"/>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5" name="Google Shape;2495;p162"/>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496" name="Google Shape;2496;p162"/>
          <p:cNvPicPr preferRelativeResize="0"/>
          <p:nvPr/>
        </p:nvPicPr>
        <p:blipFill rotWithShape="1">
          <a:blip r:embed="rId2">
            <a:alphaModFix/>
          </a:blip>
          <a:srcRect b="1276" l="0" r="0" t="1276"/>
          <a:stretch/>
        </p:blipFill>
        <p:spPr>
          <a:xfrm>
            <a:off x="429768" y="1261872"/>
            <a:ext cx="475488" cy="361371"/>
          </a:xfrm>
          <a:prstGeom prst="rect">
            <a:avLst/>
          </a:prstGeom>
          <a:noFill/>
          <a:ln>
            <a:noFill/>
          </a:ln>
        </p:spPr>
      </p:pic>
      <p:pic>
        <p:nvPicPr>
          <p:cNvPr id="2497" name="Google Shape;2497;p162"/>
          <p:cNvPicPr preferRelativeResize="0"/>
          <p:nvPr/>
        </p:nvPicPr>
        <p:blipFill rotWithShape="1">
          <a:blip r:embed="rId2">
            <a:alphaModFix/>
          </a:blip>
          <a:srcRect b="1276" l="0" r="0" t="1276"/>
          <a:stretch/>
        </p:blipFill>
        <p:spPr>
          <a:xfrm>
            <a:off x="429768" y="1709928"/>
            <a:ext cx="475488" cy="361371"/>
          </a:xfrm>
          <a:prstGeom prst="rect">
            <a:avLst/>
          </a:prstGeom>
          <a:noFill/>
          <a:ln>
            <a:noFill/>
          </a:ln>
        </p:spPr>
      </p:pic>
      <p:pic>
        <p:nvPicPr>
          <p:cNvPr id="2498" name="Google Shape;2498;p162"/>
          <p:cNvPicPr preferRelativeResize="0"/>
          <p:nvPr/>
        </p:nvPicPr>
        <p:blipFill rotWithShape="1">
          <a:blip r:embed="rId2">
            <a:alphaModFix/>
          </a:blip>
          <a:srcRect b="1276" l="0" r="0" t="1276"/>
          <a:stretch/>
        </p:blipFill>
        <p:spPr>
          <a:xfrm>
            <a:off x="429768" y="2129247"/>
            <a:ext cx="475488" cy="361371"/>
          </a:xfrm>
          <a:prstGeom prst="rect">
            <a:avLst/>
          </a:prstGeom>
          <a:noFill/>
          <a:ln>
            <a:noFill/>
          </a:ln>
        </p:spPr>
      </p:pic>
      <p:pic>
        <p:nvPicPr>
          <p:cNvPr id="2499" name="Google Shape;2499;p162"/>
          <p:cNvPicPr preferRelativeResize="0"/>
          <p:nvPr/>
        </p:nvPicPr>
        <p:blipFill rotWithShape="1">
          <a:blip r:embed="rId2">
            <a:alphaModFix/>
          </a:blip>
          <a:srcRect b="1276" l="0" r="0" t="1276"/>
          <a:stretch/>
        </p:blipFill>
        <p:spPr>
          <a:xfrm>
            <a:off x="429768" y="2577303"/>
            <a:ext cx="475488" cy="361371"/>
          </a:xfrm>
          <a:prstGeom prst="rect">
            <a:avLst/>
          </a:prstGeom>
          <a:noFill/>
          <a:ln>
            <a:noFill/>
          </a:ln>
        </p:spPr>
      </p:pic>
      <p:pic>
        <p:nvPicPr>
          <p:cNvPr id="2500" name="Google Shape;2500;p162"/>
          <p:cNvPicPr preferRelativeResize="0"/>
          <p:nvPr/>
        </p:nvPicPr>
        <p:blipFill rotWithShape="1">
          <a:blip r:embed="rId2">
            <a:alphaModFix/>
          </a:blip>
          <a:srcRect b="1276" l="0" r="0" t="1276"/>
          <a:stretch/>
        </p:blipFill>
        <p:spPr>
          <a:xfrm>
            <a:off x="429768" y="2999232"/>
            <a:ext cx="475488" cy="361371"/>
          </a:xfrm>
          <a:prstGeom prst="rect">
            <a:avLst/>
          </a:prstGeom>
          <a:noFill/>
          <a:ln>
            <a:noFill/>
          </a:ln>
        </p:spPr>
      </p:pic>
      <p:pic>
        <p:nvPicPr>
          <p:cNvPr id="2501" name="Google Shape;2501;p162"/>
          <p:cNvPicPr preferRelativeResize="0"/>
          <p:nvPr/>
        </p:nvPicPr>
        <p:blipFill rotWithShape="1">
          <a:blip r:embed="rId2">
            <a:alphaModFix/>
          </a:blip>
          <a:srcRect b="1276" l="0" r="0" t="1276"/>
          <a:stretch/>
        </p:blipFill>
        <p:spPr>
          <a:xfrm>
            <a:off x="429768" y="3438144"/>
            <a:ext cx="475488" cy="361371"/>
          </a:xfrm>
          <a:prstGeom prst="rect">
            <a:avLst/>
          </a:prstGeom>
          <a:noFill/>
          <a:ln>
            <a:noFill/>
          </a:ln>
        </p:spPr>
      </p:pic>
      <p:pic>
        <p:nvPicPr>
          <p:cNvPr id="2502" name="Google Shape;2502;p162"/>
          <p:cNvPicPr preferRelativeResize="0"/>
          <p:nvPr/>
        </p:nvPicPr>
        <p:blipFill rotWithShape="1">
          <a:blip r:embed="rId2">
            <a:alphaModFix/>
          </a:blip>
          <a:srcRect b="1276" l="0" r="0" t="1276"/>
          <a:stretch/>
        </p:blipFill>
        <p:spPr>
          <a:xfrm>
            <a:off x="429768" y="3877056"/>
            <a:ext cx="475488" cy="361371"/>
          </a:xfrm>
          <a:prstGeom prst="rect">
            <a:avLst/>
          </a:prstGeom>
          <a:noFill/>
          <a:ln>
            <a:noFill/>
          </a:ln>
        </p:spPr>
      </p:pic>
      <p:pic>
        <p:nvPicPr>
          <p:cNvPr id="2503" name="Google Shape;2503;p162"/>
          <p:cNvPicPr preferRelativeResize="0"/>
          <p:nvPr/>
        </p:nvPicPr>
        <p:blipFill rotWithShape="1">
          <a:blip r:embed="rId2">
            <a:alphaModFix/>
          </a:blip>
          <a:srcRect b="1276" l="0" r="0" t="1276"/>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Subsection Slide">
  <p:cSld name="CUSTOM_17_2_1_1_2_3">
    <p:spTree>
      <p:nvGrpSpPr>
        <p:cNvPr id="104" name="Shape 104"/>
        <p:cNvGrpSpPr/>
        <p:nvPr/>
      </p:nvGrpSpPr>
      <p:grpSpPr>
        <a:xfrm>
          <a:off x="0" y="0"/>
          <a:ext cx="0" cy="0"/>
          <a:chOff x="0" y="0"/>
          <a:chExt cx="0" cy="0"/>
        </a:xfrm>
      </p:grpSpPr>
      <p:pic>
        <p:nvPicPr>
          <p:cNvPr id="105" name="Google Shape;105;p17"/>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6" name="Google Shape;106;p17"/>
          <p:cNvSpPr txBox="1"/>
          <p:nvPr>
            <p:ph type="title"/>
          </p:nvPr>
        </p:nvSpPr>
        <p:spPr>
          <a:xfrm>
            <a:off x="274325" y="2088475"/>
            <a:ext cx="8595300" cy="792300"/>
          </a:xfrm>
          <a:prstGeom prst="rect">
            <a:avLst/>
          </a:prstGeom>
        </p:spPr>
        <p:txBody>
          <a:bodyPr anchorCtr="0" anchor="t" bIns="91425" lIns="91425" spcFirstLastPara="1" rIns="91425" wrap="square" tIns="91425">
            <a:norm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07" name="Google Shape;107;p17"/>
          <p:cNvSpPr txBox="1"/>
          <p:nvPr>
            <p:ph idx="12" type="sldNum"/>
          </p:nvPr>
        </p:nvSpPr>
        <p:spPr>
          <a:xfrm>
            <a:off x="8607775" y="4957200"/>
            <a:ext cx="261900" cy="105600"/>
          </a:xfrm>
          <a:prstGeom prst="rect">
            <a:avLst/>
          </a:prstGeom>
        </p:spPr>
        <p:txBody>
          <a:bodyPr anchorCtr="0" anchor="t" bIns="91425" lIns="0" spcFirstLastPara="1" rIns="0" wrap="square" tIns="0">
            <a:norm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08" name="Google Shape;108;p17"/>
          <p:cNvSpPr txBox="1"/>
          <p:nvPr>
            <p:ph idx="1" type="subTitle"/>
          </p:nvPr>
        </p:nvSpPr>
        <p:spPr>
          <a:xfrm>
            <a:off x="-12300" y="4916650"/>
            <a:ext cx="7971900" cy="226800"/>
          </a:xfrm>
          <a:prstGeom prst="rect">
            <a:avLst/>
          </a:prstGeom>
        </p:spPr>
        <p:txBody>
          <a:bodyPr anchorCtr="0" anchor="t" bIns="0" lIns="274300" spcFirstLastPara="1" rIns="0" wrap="square" tIns="45700">
            <a:normAutofit/>
          </a:bodyPr>
          <a:lstStyle>
            <a:lvl1pPr lvl="0" rtl="0">
              <a:spcBef>
                <a:spcPts val="0"/>
              </a:spcBef>
              <a:spcAft>
                <a:spcPts val="0"/>
              </a:spcAft>
              <a:buNone/>
              <a:defRPr sz="700"/>
            </a:lvl1pPr>
            <a:lvl2pPr lvl="1" rtl="0">
              <a:spcBef>
                <a:spcPts val="1200"/>
              </a:spcBef>
              <a:spcAft>
                <a:spcPts val="0"/>
              </a:spcAft>
              <a:buNone/>
              <a:defRPr/>
            </a:lvl2pPr>
            <a:lvl3pPr lvl="2" rtl="0">
              <a:spcBef>
                <a:spcPts val="1200"/>
              </a:spcBef>
              <a:spcAft>
                <a:spcPts val="0"/>
              </a:spcAft>
              <a:buNone/>
              <a:defRPr/>
            </a:lvl3pPr>
            <a:lvl4pPr lvl="3" rtl="0">
              <a:spcBef>
                <a:spcPts val="1200"/>
              </a:spcBef>
              <a:spcAft>
                <a:spcPts val="0"/>
              </a:spcAft>
              <a:buNone/>
              <a:defRPr/>
            </a:lvl4pPr>
            <a:lvl5pPr lvl="4" rtl="0">
              <a:spcBef>
                <a:spcPts val="1200"/>
              </a:spcBef>
              <a:spcAft>
                <a:spcPts val="0"/>
              </a:spcAft>
              <a:buNone/>
              <a:defRPr/>
            </a:lvl5pPr>
            <a:lvl6pPr lvl="5" rtl="0">
              <a:spcBef>
                <a:spcPts val="1200"/>
              </a:spcBef>
              <a:spcAft>
                <a:spcPts val="0"/>
              </a:spcAft>
              <a:buNone/>
              <a:defRPr/>
            </a:lvl6pPr>
            <a:lvl7pPr lvl="6" rtl="0">
              <a:spcBef>
                <a:spcPts val="1200"/>
              </a:spcBef>
              <a:spcAft>
                <a:spcPts val="0"/>
              </a:spcAft>
              <a:buNone/>
              <a:defRPr/>
            </a:lvl7pPr>
            <a:lvl8pPr lvl="7" rtl="0">
              <a:spcBef>
                <a:spcPts val="1200"/>
              </a:spcBef>
              <a:spcAft>
                <a:spcPts val="0"/>
              </a:spcAft>
              <a:buNone/>
              <a:defRPr/>
            </a:lvl8pPr>
            <a:lvl9pPr lvl="8" rtl="0">
              <a:spcBef>
                <a:spcPts val="1200"/>
              </a:spcBef>
              <a:spcAft>
                <a:spcPts val="1200"/>
              </a:spcAft>
              <a:buNone/>
              <a:defRPr/>
            </a:lvl9pPr>
          </a:lstStyle>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9. Fist to Five">
  <p:cSld name="CUSTOM_2_3_1_1_3_1_1_2_1_1_1_1">
    <p:spTree>
      <p:nvGrpSpPr>
        <p:cNvPr id="2504" name="Shape 2504"/>
        <p:cNvGrpSpPr/>
        <p:nvPr/>
      </p:nvGrpSpPr>
      <p:grpSpPr>
        <a:xfrm>
          <a:off x="0" y="0"/>
          <a:ext cx="0" cy="0"/>
          <a:chOff x="0" y="0"/>
          <a:chExt cx="0" cy="0"/>
        </a:xfrm>
      </p:grpSpPr>
      <p:pic>
        <p:nvPicPr>
          <p:cNvPr id="2505" name="Google Shape;2505;p163"/>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2506" name="Google Shape;2506;p163"/>
          <p:cNvSpPr txBox="1"/>
          <p:nvPr>
            <p:ph type="title"/>
          </p:nvPr>
        </p:nvSpPr>
        <p:spPr>
          <a:xfrm>
            <a:off x="274350" y="3307075"/>
            <a:ext cx="8595300" cy="15615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000">
                <a:latin typeface="Roboto Light"/>
                <a:ea typeface="Roboto Light"/>
                <a:cs typeface="Roboto Light"/>
                <a:sym typeface="Roboto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07" name="Google Shape;2507;p16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2508" name="Google Shape;2508;p163"/>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509" name="Google Shape;2509;p163"/>
          <p:cNvPicPr preferRelativeResize="0"/>
          <p:nvPr/>
        </p:nvPicPr>
        <p:blipFill>
          <a:blip r:embed="rId3">
            <a:alphaModFix/>
          </a:blip>
          <a:stretch>
            <a:fillRect/>
          </a:stretch>
        </p:blipFill>
        <p:spPr>
          <a:xfrm>
            <a:off x="827549" y="769725"/>
            <a:ext cx="7488902" cy="1856625"/>
          </a:xfrm>
          <a:prstGeom prst="rect">
            <a:avLst/>
          </a:prstGeom>
          <a:noFill/>
          <a:ln>
            <a:noFill/>
          </a:ln>
        </p:spPr>
      </p:pic>
      <p:sp>
        <p:nvSpPr>
          <p:cNvPr id="2510" name="Google Shape;2510;p163"/>
          <p:cNvSpPr txBox="1"/>
          <p:nvPr/>
        </p:nvSpPr>
        <p:spPr>
          <a:xfrm>
            <a:off x="202525" y="2754341"/>
            <a:ext cx="8595300" cy="3711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latin typeface="Roboto Medium"/>
                <a:ea typeface="Roboto Medium"/>
                <a:cs typeface="Roboto Medium"/>
                <a:sym typeface="Roboto Medium"/>
              </a:rPr>
              <a:t>FIST TO FIVE:</a:t>
            </a:r>
            <a:endParaRPr sz="2400">
              <a:latin typeface="Roboto Medium"/>
              <a:ea typeface="Roboto Medium"/>
              <a:cs typeface="Roboto Medium"/>
              <a:sym typeface="Roboto Medium"/>
            </a:endParaRPr>
          </a:p>
        </p:txBody>
      </p:sp>
      <p:cxnSp>
        <p:nvCxnSpPr>
          <p:cNvPr id="2511" name="Google Shape;2511;p163"/>
          <p:cNvCxnSpPr/>
          <p:nvPr/>
        </p:nvCxnSpPr>
        <p:spPr>
          <a:xfrm>
            <a:off x="2305500" y="3307075"/>
            <a:ext cx="45330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0. Review">
  <p:cSld name="CUSTOM_17_2_1_2_1">
    <p:spTree>
      <p:nvGrpSpPr>
        <p:cNvPr id="2512" name="Shape 2512"/>
        <p:cNvGrpSpPr/>
        <p:nvPr/>
      </p:nvGrpSpPr>
      <p:grpSpPr>
        <a:xfrm>
          <a:off x="0" y="0"/>
          <a:ext cx="0" cy="0"/>
          <a:chOff x="0" y="0"/>
          <a:chExt cx="0" cy="0"/>
        </a:xfrm>
      </p:grpSpPr>
      <p:pic>
        <p:nvPicPr>
          <p:cNvPr id="2513" name="Google Shape;2513;p164"/>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514" name="Google Shape;2514;p16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2515" name="Google Shape;2515;p16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16" name="Google Shape;2516;p164"/>
          <p:cNvSpPr txBox="1"/>
          <p:nvPr/>
        </p:nvSpPr>
        <p:spPr>
          <a:xfrm>
            <a:off x="274350" y="2880775"/>
            <a:ext cx="85953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600">
                <a:latin typeface="Roboto Medium"/>
                <a:ea typeface="Roboto Medium"/>
                <a:cs typeface="Roboto Medium"/>
                <a:sym typeface="Roboto Medium"/>
              </a:rPr>
              <a:t>Time’s Up! </a:t>
            </a:r>
            <a:r>
              <a:rPr lang="en" sz="3600">
                <a:latin typeface="Roboto Light"/>
                <a:ea typeface="Roboto Light"/>
                <a:cs typeface="Roboto Light"/>
                <a:sym typeface="Roboto Light"/>
              </a:rPr>
              <a:t>Let’s Review.</a:t>
            </a:r>
            <a:endParaRPr sz="3600">
              <a:latin typeface="Roboto Light"/>
              <a:ea typeface="Roboto Light"/>
              <a:cs typeface="Roboto Light"/>
              <a:sym typeface="Roboto Light"/>
            </a:endParaRPr>
          </a:p>
        </p:txBody>
      </p:sp>
      <p:pic>
        <p:nvPicPr>
          <p:cNvPr id="2517" name="Google Shape;2517;p164"/>
          <p:cNvPicPr preferRelativeResize="0"/>
          <p:nvPr/>
        </p:nvPicPr>
        <p:blipFill>
          <a:blip r:embed="rId3">
            <a:alphaModFix/>
          </a:blip>
          <a:stretch>
            <a:fillRect/>
          </a:stretch>
        </p:blipFill>
        <p:spPr>
          <a:xfrm>
            <a:off x="3960959" y="1143000"/>
            <a:ext cx="1222082" cy="1638675"/>
          </a:xfrm>
          <a:prstGeom prst="rect">
            <a:avLst/>
          </a:prstGeom>
          <a:noFill/>
          <a:ln>
            <a:noFill/>
          </a:ln>
        </p:spPr>
      </p:pic>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1. Take a Break 1">
  <p:cSld name="CUSTOM">
    <p:spTree>
      <p:nvGrpSpPr>
        <p:cNvPr id="2518" name="Shape 2518"/>
        <p:cNvGrpSpPr/>
        <p:nvPr/>
      </p:nvGrpSpPr>
      <p:grpSpPr>
        <a:xfrm>
          <a:off x="0" y="0"/>
          <a:ext cx="0" cy="0"/>
          <a:chOff x="0" y="0"/>
          <a:chExt cx="0" cy="0"/>
        </a:xfrm>
      </p:grpSpPr>
      <p:pic>
        <p:nvPicPr>
          <p:cNvPr id="2519" name="Google Shape;2519;p165"/>
          <p:cNvPicPr preferRelativeResize="0"/>
          <p:nvPr/>
        </p:nvPicPr>
        <p:blipFill>
          <a:blip r:embed="rId2">
            <a:alphaModFix/>
          </a:blip>
          <a:stretch>
            <a:fillRect/>
          </a:stretch>
        </p:blipFill>
        <p:spPr>
          <a:xfrm>
            <a:off x="0" y="0"/>
            <a:ext cx="9143971" cy="5143500"/>
          </a:xfrm>
          <a:prstGeom prst="rect">
            <a:avLst/>
          </a:prstGeom>
          <a:noFill/>
          <a:ln>
            <a:noFill/>
          </a:ln>
        </p:spPr>
      </p:pic>
      <p:sp>
        <p:nvSpPr>
          <p:cNvPr id="2520" name="Google Shape;2520;p165"/>
          <p:cNvSpPr txBox="1"/>
          <p:nvPr/>
        </p:nvSpPr>
        <p:spPr>
          <a:xfrm>
            <a:off x="-25" y="944800"/>
            <a:ext cx="91440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2521" name="Google Shape;2521;p165"/>
          <p:cNvCxnSpPr/>
          <p:nvPr/>
        </p:nvCxnSpPr>
        <p:spPr>
          <a:xfrm>
            <a:off x="2305500" y="2001900"/>
            <a:ext cx="4533000" cy="0"/>
          </a:xfrm>
          <a:prstGeom prst="straightConnector1">
            <a:avLst/>
          </a:prstGeom>
          <a:noFill/>
          <a:ln cap="flat" cmpd="sng" w="9525">
            <a:solidFill>
              <a:srgbClr val="000000"/>
            </a:solidFill>
            <a:prstDash val="solid"/>
            <a:round/>
            <a:headEnd len="med" w="med" type="none"/>
            <a:tailEnd len="med" w="med" type="none"/>
          </a:ln>
        </p:spPr>
      </p:cxnSp>
      <p:sp>
        <p:nvSpPr>
          <p:cNvPr id="2522" name="Google Shape;2522;p16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2. Take a Break 2">
  <p:cSld name="CUSTOM_1">
    <p:spTree>
      <p:nvGrpSpPr>
        <p:cNvPr id="2523" name="Shape 2523"/>
        <p:cNvGrpSpPr/>
        <p:nvPr/>
      </p:nvGrpSpPr>
      <p:grpSpPr>
        <a:xfrm>
          <a:off x="0" y="0"/>
          <a:ext cx="0" cy="0"/>
          <a:chOff x="0" y="0"/>
          <a:chExt cx="0" cy="0"/>
        </a:xfrm>
      </p:grpSpPr>
      <p:pic>
        <p:nvPicPr>
          <p:cNvPr id="2524" name="Google Shape;2524;p166"/>
          <p:cNvPicPr preferRelativeResize="0"/>
          <p:nvPr/>
        </p:nvPicPr>
        <p:blipFill rotWithShape="1">
          <a:blip r:embed="rId2">
            <a:alphaModFix/>
          </a:blip>
          <a:srcRect b="0" l="0" r="0" t="0"/>
          <a:stretch/>
        </p:blipFill>
        <p:spPr>
          <a:xfrm>
            <a:off x="0" y="0"/>
            <a:ext cx="9143971" cy="5143500"/>
          </a:xfrm>
          <a:prstGeom prst="rect">
            <a:avLst/>
          </a:prstGeom>
          <a:noFill/>
          <a:ln>
            <a:noFill/>
          </a:ln>
        </p:spPr>
      </p:pic>
      <p:sp>
        <p:nvSpPr>
          <p:cNvPr id="2525" name="Google Shape;2525;p166"/>
          <p:cNvSpPr txBox="1"/>
          <p:nvPr/>
        </p:nvSpPr>
        <p:spPr>
          <a:xfrm>
            <a:off x="-25" y="411400"/>
            <a:ext cx="91440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2526" name="Google Shape;2526;p166"/>
          <p:cNvCxnSpPr/>
          <p:nvPr/>
        </p:nvCxnSpPr>
        <p:spPr>
          <a:xfrm>
            <a:off x="2305500" y="1468500"/>
            <a:ext cx="4533000" cy="0"/>
          </a:xfrm>
          <a:prstGeom prst="straightConnector1">
            <a:avLst/>
          </a:prstGeom>
          <a:noFill/>
          <a:ln cap="flat" cmpd="sng" w="9525">
            <a:solidFill>
              <a:srgbClr val="000000"/>
            </a:solidFill>
            <a:prstDash val="solid"/>
            <a:round/>
            <a:headEnd len="med" w="med" type="none"/>
            <a:tailEnd len="med" w="med" type="none"/>
          </a:ln>
        </p:spPr>
      </p:cxnSp>
      <p:sp>
        <p:nvSpPr>
          <p:cNvPr id="2527" name="Google Shape;2527;p16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3. Watch a Video">
  <p:cSld name="CUSTOM_2">
    <p:spTree>
      <p:nvGrpSpPr>
        <p:cNvPr id="2528" name="Shape 2528"/>
        <p:cNvGrpSpPr/>
        <p:nvPr/>
      </p:nvGrpSpPr>
      <p:grpSpPr>
        <a:xfrm>
          <a:off x="0" y="0"/>
          <a:ext cx="0" cy="0"/>
          <a:chOff x="0" y="0"/>
          <a:chExt cx="0" cy="0"/>
        </a:xfrm>
      </p:grpSpPr>
      <p:pic>
        <p:nvPicPr>
          <p:cNvPr id="2529" name="Google Shape;2529;p167"/>
          <p:cNvPicPr preferRelativeResize="0"/>
          <p:nvPr/>
        </p:nvPicPr>
        <p:blipFill rotWithShape="1">
          <a:blip r:embed="rId2">
            <a:alphaModFix/>
          </a:blip>
          <a:srcRect b="0" l="0" r="0" t="0"/>
          <a:stretch/>
        </p:blipFill>
        <p:spPr>
          <a:xfrm>
            <a:off x="-25" y="-14"/>
            <a:ext cx="9144000" cy="5143513"/>
          </a:xfrm>
          <a:prstGeom prst="rect">
            <a:avLst/>
          </a:prstGeom>
          <a:noFill/>
          <a:ln>
            <a:noFill/>
          </a:ln>
        </p:spPr>
      </p:pic>
      <p:sp>
        <p:nvSpPr>
          <p:cNvPr id="2530" name="Google Shape;2530;p16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2531" name="Google Shape;2531;p167"/>
          <p:cNvSpPr txBox="1"/>
          <p:nvPr>
            <p:ph type="title"/>
          </p:nvPr>
        </p:nvSpPr>
        <p:spPr>
          <a:xfrm>
            <a:off x="3543300" y="2666900"/>
            <a:ext cx="5564700" cy="7800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2400">
                <a:latin typeface="Roboto Light"/>
                <a:ea typeface="Roboto Light"/>
                <a:cs typeface="Roboto Light"/>
                <a:sym typeface="Roboto Light"/>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2532" name="Google Shape;2532;p167"/>
          <p:cNvSpPr txBox="1"/>
          <p:nvPr/>
        </p:nvSpPr>
        <p:spPr>
          <a:xfrm>
            <a:off x="3543225" y="2088300"/>
            <a:ext cx="5564700" cy="2298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latin typeface="Roboto Medium"/>
                <a:ea typeface="Roboto Medium"/>
                <a:cs typeface="Roboto Medium"/>
                <a:sym typeface="Roboto Medium"/>
              </a:rPr>
              <a:t>Time For a Quick Video</a:t>
            </a:r>
            <a:endParaRPr sz="2400">
              <a:latin typeface="Roboto Medium"/>
              <a:ea typeface="Roboto Medium"/>
              <a:cs typeface="Roboto Medium"/>
              <a:sym typeface="Roboto Medium"/>
            </a:endParaRPr>
          </a:p>
        </p:txBody>
      </p:sp>
      <p:cxnSp>
        <p:nvCxnSpPr>
          <p:cNvPr id="2533" name="Google Shape;2533;p167"/>
          <p:cNvCxnSpPr/>
          <p:nvPr/>
        </p:nvCxnSpPr>
        <p:spPr>
          <a:xfrm>
            <a:off x="4694700" y="2666900"/>
            <a:ext cx="3261900" cy="0"/>
          </a:xfrm>
          <a:prstGeom prst="straightConnector1">
            <a:avLst/>
          </a:prstGeom>
          <a:noFill/>
          <a:ln cap="flat" cmpd="sng" w="9525">
            <a:solidFill>
              <a:srgbClr val="000000"/>
            </a:solidFill>
            <a:prstDash val="solid"/>
            <a:round/>
            <a:headEnd len="med" w="med" type="none"/>
            <a:tailEnd len="med" w="med" type="none"/>
          </a:ln>
        </p:spPr>
      </p:cxnSp>
      <p:sp>
        <p:nvSpPr>
          <p:cNvPr id="2534" name="Google Shape;2534;p167"/>
          <p:cNvSpPr/>
          <p:nvPr/>
        </p:nvSpPr>
        <p:spPr>
          <a:xfrm>
            <a:off x="5819775" y="893400"/>
            <a:ext cx="1011600" cy="10116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5" name="Google Shape;2535;p167"/>
          <p:cNvSpPr/>
          <p:nvPr/>
        </p:nvSpPr>
        <p:spPr>
          <a:xfrm flipH="1" rot="-5400000">
            <a:off x="6129973" y="1159537"/>
            <a:ext cx="554225" cy="479325"/>
          </a:xfrm>
          <a:prstGeom prst="flowChartMerge">
            <a:avLst/>
          </a:prstGeom>
          <a:solidFill>
            <a:srgbClr val="FF0000">
              <a:alpha val="715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extLst>
    <p:ext uri="{DCECCB84-F9BA-43D5-87BE-67443E8EF086}">
      <p15:sldGuideLst>
        <p15:guide id="1" pos="2232">
          <p15:clr>
            <a:srgbClr val="FA7B17"/>
          </p15:clr>
        </p15:guide>
      </p15:sldGuideLst>
    </p:ext>
  </p:extLst>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4. Watch a Video">
  <p:cSld name="CUSTOM_3">
    <p:spTree>
      <p:nvGrpSpPr>
        <p:cNvPr id="2536" name="Shape 2536"/>
        <p:cNvGrpSpPr/>
        <p:nvPr/>
      </p:nvGrpSpPr>
      <p:grpSpPr>
        <a:xfrm>
          <a:off x="0" y="0"/>
          <a:ext cx="0" cy="0"/>
          <a:chOff x="0" y="0"/>
          <a:chExt cx="0" cy="0"/>
        </a:xfrm>
      </p:grpSpPr>
      <p:pic>
        <p:nvPicPr>
          <p:cNvPr id="2537" name="Google Shape;2537;p168"/>
          <p:cNvPicPr preferRelativeResize="0"/>
          <p:nvPr/>
        </p:nvPicPr>
        <p:blipFill rotWithShape="1">
          <a:blip r:embed="rId2">
            <a:alphaModFix/>
          </a:blip>
          <a:srcRect b="0" l="0" r="0" t="0"/>
          <a:stretch/>
        </p:blipFill>
        <p:spPr>
          <a:xfrm>
            <a:off x="-25" y="-14"/>
            <a:ext cx="9144000" cy="5143513"/>
          </a:xfrm>
          <a:prstGeom prst="rect">
            <a:avLst/>
          </a:prstGeom>
          <a:noFill/>
          <a:ln>
            <a:noFill/>
          </a:ln>
        </p:spPr>
      </p:pic>
      <p:sp>
        <p:nvSpPr>
          <p:cNvPr id="2538" name="Google Shape;2538;p16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FFFFFF"/>
                </a:solidFill>
              </a:defRPr>
            </a:lvl1pPr>
            <a:lvl2pPr lvl="1" rtl="0">
              <a:buNone/>
              <a:defRPr sz="600">
                <a:solidFill>
                  <a:srgbClr val="FFFFFF"/>
                </a:solidFill>
              </a:defRPr>
            </a:lvl2pPr>
            <a:lvl3pPr lvl="2" rtl="0">
              <a:buNone/>
              <a:defRPr sz="600">
                <a:solidFill>
                  <a:srgbClr val="FFFFFF"/>
                </a:solidFill>
              </a:defRPr>
            </a:lvl3pPr>
            <a:lvl4pPr lvl="3" rtl="0">
              <a:buNone/>
              <a:defRPr sz="600">
                <a:solidFill>
                  <a:srgbClr val="FFFFFF"/>
                </a:solidFill>
              </a:defRPr>
            </a:lvl4pPr>
            <a:lvl5pPr lvl="4" rtl="0">
              <a:buNone/>
              <a:defRPr sz="600">
                <a:solidFill>
                  <a:srgbClr val="FFFFFF"/>
                </a:solidFill>
              </a:defRPr>
            </a:lvl5pPr>
            <a:lvl6pPr lvl="5" rtl="0">
              <a:buNone/>
              <a:defRPr sz="600">
                <a:solidFill>
                  <a:srgbClr val="FFFFFF"/>
                </a:solidFill>
              </a:defRPr>
            </a:lvl6pPr>
            <a:lvl7pPr lvl="6" rtl="0">
              <a:buNone/>
              <a:defRPr sz="600">
                <a:solidFill>
                  <a:srgbClr val="FFFFFF"/>
                </a:solidFill>
              </a:defRPr>
            </a:lvl7pPr>
            <a:lvl8pPr lvl="7" rtl="0">
              <a:buNone/>
              <a:defRPr sz="600">
                <a:solidFill>
                  <a:srgbClr val="FFFFFF"/>
                </a:solidFill>
              </a:defRPr>
            </a:lvl8pPr>
            <a:lvl9pPr lvl="8" rtl="0">
              <a:buNone/>
              <a:defRPr sz="600">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
        <p:nvSpPr>
          <p:cNvPr id="2539" name="Google Shape;2539;p168"/>
          <p:cNvSpPr txBox="1"/>
          <p:nvPr/>
        </p:nvSpPr>
        <p:spPr>
          <a:xfrm>
            <a:off x="1714425" y="2164500"/>
            <a:ext cx="5564700" cy="2298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latin typeface="Roboto Medium"/>
                <a:ea typeface="Roboto Medium"/>
                <a:cs typeface="Roboto Medium"/>
                <a:sym typeface="Roboto Medium"/>
              </a:rPr>
              <a:t>Time For a Quick Video</a:t>
            </a:r>
            <a:endParaRPr sz="2400">
              <a:latin typeface="Roboto Medium"/>
              <a:ea typeface="Roboto Medium"/>
              <a:cs typeface="Roboto Medium"/>
              <a:sym typeface="Roboto Medium"/>
            </a:endParaRPr>
          </a:p>
        </p:txBody>
      </p:sp>
      <p:cxnSp>
        <p:nvCxnSpPr>
          <p:cNvPr id="2540" name="Google Shape;2540;p168"/>
          <p:cNvCxnSpPr/>
          <p:nvPr/>
        </p:nvCxnSpPr>
        <p:spPr>
          <a:xfrm>
            <a:off x="2865900" y="2743100"/>
            <a:ext cx="3261900" cy="0"/>
          </a:xfrm>
          <a:prstGeom prst="straightConnector1">
            <a:avLst/>
          </a:prstGeom>
          <a:noFill/>
          <a:ln cap="flat" cmpd="sng" w="9525">
            <a:solidFill>
              <a:srgbClr val="000000"/>
            </a:solidFill>
            <a:prstDash val="solid"/>
            <a:round/>
            <a:headEnd len="med" w="med" type="none"/>
            <a:tailEnd len="med" w="med" type="none"/>
          </a:ln>
        </p:spPr>
      </p:cxnSp>
      <p:sp>
        <p:nvSpPr>
          <p:cNvPr id="2541" name="Google Shape;2541;p168"/>
          <p:cNvSpPr/>
          <p:nvPr/>
        </p:nvSpPr>
        <p:spPr>
          <a:xfrm>
            <a:off x="3990975" y="969600"/>
            <a:ext cx="1011600" cy="10116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2" name="Google Shape;2542;p168"/>
          <p:cNvSpPr/>
          <p:nvPr/>
        </p:nvSpPr>
        <p:spPr>
          <a:xfrm flipH="1" rot="-5400000">
            <a:off x="4301173" y="1235738"/>
            <a:ext cx="554225" cy="479325"/>
          </a:xfrm>
          <a:prstGeom prst="flowChartMerge">
            <a:avLst/>
          </a:prstGeom>
          <a:solidFill>
            <a:srgbClr val="FF0000">
              <a:alpha val="715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3" name="Google Shape;2543;p168"/>
          <p:cNvSpPr txBox="1"/>
          <p:nvPr>
            <p:ph type="title"/>
          </p:nvPr>
        </p:nvSpPr>
        <p:spPr>
          <a:xfrm>
            <a:off x="1284925" y="2806275"/>
            <a:ext cx="6548400" cy="7800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2400">
                <a:latin typeface="Roboto Light"/>
                <a:ea typeface="Roboto Light"/>
                <a:cs typeface="Roboto Light"/>
                <a:sym typeface="Roboto Light"/>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5. Peer Review">
  <p:cSld name="CUSTOM_3_1">
    <p:spTree>
      <p:nvGrpSpPr>
        <p:cNvPr id="2544" name="Shape 2544"/>
        <p:cNvGrpSpPr/>
        <p:nvPr/>
      </p:nvGrpSpPr>
      <p:grpSpPr>
        <a:xfrm>
          <a:off x="0" y="0"/>
          <a:ext cx="0" cy="0"/>
          <a:chOff x="0" y="0"/>
          <a:chExt cx="0" cy="0"/>
        </a:xfrm>
      </p:grpSpPr>
      <p:pic>
        <p:nvPicPr>
          <p:cNvPr id="2545" name="Google Shape;2545;p169"/>
          <p:cNvPicPr preferRelativeResize="0"/>
          <p:nvPr/>
        </p:nvPicPr>
        <p:blipFill>
          <a:blip r:embed="rId2">
            <a:alphaModFix/>
          </a:blip>
          <a:stretch>
            <a:fillRect/>
          </a:stretch>
        </p:blipFill>
        <p:spPr>
          <a:xfrm>
            <a:off x="0" y="0"/>
            <a:ext cx="9144010" cy="5143500"/>
          </a:xfrm>
          <a:prstGeom prst="rect">
            <a:avLst/>
          </a:prstGeom>
          <a:noFill/>
          <a:ln>
            <a:noFill/>
          </a:ln>
        </p:spPr>
      </p:pic>
      <p:sp>
        <p:nvSpPr>
          <p:cNvPr id="2546" name="Google Shape;2546;p169"/>
          <p:cNvSpPr txBox="1"/>
          <p:nvPr/>
        </p:nvSpPr>
        <p:spPr>
          <a:xfrm>
            <a:off x="0" y="215325"/>
            <a:ext cx="91440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600">
                <a:solidFill>
                  <a:srgbClr val="1155CC"/>
                </a:solidFill>
                <a:latin typeface="Amatic SC"/>
                <a:ea typeface="Amatic SC"/>
                <a:cs typeface="Amatic SC"/>
                <a:sym typeface="Amatic SC"/>
              </a:rPr>
              <a:t>Peer Review</a:t>
            </a:r>
            <a:endParaRPr sz="9600">
              <a:solidFill>
                <a:srgbClr val="1155CC"/>
              </a:solidFill>
              <a:latin typeface="Amatic SC"/>
              <a:ea typeface="Amatic SC"/>
              <a:cs typeface="Amatic SC"/>
              <a:sym typeface="Amatic SC"/>
            </a:endParaRPr>
          </a:p>
        </p:txBody>
      </p:sp>
      <p:sp>
        <p:nvSpPr>
          <p:cNvPr id="2547" name="Google Shape;2547;p16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CUSTOM_5">
    <p:spTree>
      <p:nvGrpSpPr>
        <p:cNvPr id="2548" name="Shape 2548"/>
        <p:cNvGrpSpPr/>
        <p:nvPr/>
      </p:nvGrpSpPr>
      <p:grpSpPr>
        <a:xfrm>
          <a:off x="0" y="0"/>
          <a:ext cx="0" cy="0"/>
          <a:chOff x="0" y="0"/>
          <a:chExt cx="0" cy="0"/>
        </a:xfrm>
      </p:grpSpPr>
      <p:pic>
        <p:nvPicPr>
          <p:cNvPr id="2549" name="Google Shape;2549;p170"/>
          <p:cNvPicPr preferRelativeResize="0"/>
          <p:nvPr/>
        </p:nvPicPr>
        <p:blipFill>
          <a:blip r:embed="rId2">
            <a:alphaModFix/>
          </a:blip>
          <a:stretch>
            <a:fillRect/>
          </a:stretch>
        </p:blipFill>
        <p:spPr>
          <a:xfrm>
            <a:off x="1844424" y="592950"/>
            <a:ext cx="6841375" cy="4364250"/>
          </a:xfrm>
          <a:prstGeom prst="rect">
            <a:avLst/>
          </a:prstGeom>
          <a:noFill/>
          <a:ln>
            <a:noFill/>
          </a:ln>
        </p:spPr>
      </p:pic>
      <p:sp>
        <p:nvSpPr>
          <p:cNvPr id="2550" name="Google Shape;2550;p170"/>
          <p:cNvSpPr txBox="1"/>
          <p:nvPr/>
        </p:nvSpPr>
        <p:spPr>
          <a:xfrm>
            <a:off x="358900" y="592950"/>
            <a:ext cx="4603200" cy="744300"/>
          </a:xfrm>
          <a:prstGeom prst="rect">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4500">
                <a:latin typeface="Inconsolata"/>
                <a:ea typeface="Inconsolata"/>
                <a:cs typeface="Inconsolata"/>
                <a:sym typeface="Inconsolata"/>
              </a:rPr>
              <a:t>&lt;Time to Code&gt;</a:t>
            </a:r>
            <a:endParaRPr sz="4500">
              <a:latin typeface="Inconsolata"/>
              <a:ea typeface="Inconsolata"/>
              <a:cs typeface="Inconsolata"/>
              <a:sym typeface="Inconsolata"/>
            </a:endParaRPr>
          </a:p>
        </p:txBody>
      </p:sp>
      <p:sp>
        <p:nvSpPr>
          <p:cNvPr id="2551" name="Google Shape;2551;p17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ulleted List 1–4 (Green) 1 Line Subhead">
  <p:cSld name="1_Bulleted List 1–4 (Green) 1 Line Subhead">
    <p:spTree>
      <p:nvGrpSpPr>
        <p:cNvPr id="2552" name="Shape 2552"/>
        <p:cNvGrpSpPr/>
        <p:nvPr/>
      </p:nvGrpSpPr>
      <p:grpSpPr>
        <a:xfrm>
          <a:off x="0" y="0"/>
          <a:ext cx="0" cy="0"/>
          <a:chOff x="0" y="0"/>
          <a:chExt cx="0" cy="0"/>
        </a:xfrm>
      </p:grpSpPr>
      <p:sp>
        <p:nvSpPr>
          <p:cNvPr id="2553" name="Google Shape;2553;p171"/>
          <p:cNvSpPr txBox="1"/>
          <p:nvPr>
            <p:ph idx="12" type="sldNum"/>
          </p:nvPr>
        </p:nvSpPr>
        <p:spPr>
          <a:xfrm>
            <a:off x="8229600" y="4923557"/>
            <a:ext cx="914400" cy="219900"/>
          </a:xfrm>
          <a:prstGeom prst="rect">
            <a:avLst/>
          </a:prstGeom>
          <a:noFill/>
          <a:ln>
            <a:noFill/>
          </a:ln>
        </p:spPr>
        <p:txBody>
          <a:bodyPr anchorCtr="0" anchor="ctr" bIns="68575" lIns="68575" spcFirstLastPara="1" rIns="274325" wrap="square" tIns="68575">
            <a:noAutofit/>
          </a:bodyPr>
          <a:lstStyle>
            <a:lvl1pPr indent="0" lvl="0" marL="0" marR="0" rtl="0" algn="r">
              <a:spcBef>
                <a:spcPts val="0"/>
              </a:spcBef>
              <a:buNone/>
              <a:defRPr b="0" i="0" sz="600" u="none" cap="none" strike="noStrike">
                <a:solidFill>
                  <a:schemeClr val="dk1"/>
                </a:solidFill>
                <a:latin typeface="Arial"/>
                <a:ea typeface="Arial"/>
                <a:cs typeface="Arial"/>
                <a:sym typeface="Arial"/>
              </a:defRPr>
            </a:lvl1pPr>
            <a:lvl2pPr indent="0" lvl="1" marL="0" marR="0" rtl="0" algn="r">
              <a:spcBef>
                <a:spcPts val="0"/>
              </a:spcBef>
              <a:buNone/>
              <a:defRPr b="0" i="0" sz="600" u="none" cap="none" strike="noStrike">
                <a:solidFill>
                  <a:schemeClr val="dk1"/>
                </a:solidFill>
                <a:latin typeface="Arial"/>
                <a:ea typeface="Arial"/>
                <a:cs typeface="Arial"/>
                <a:sym typeface="Arial"/>
              </a:defRPr>
            </a:lvl2pPr>
            <a:lvl3pPr indent="0" lvl="2" marL="0" marR="0" rtl="0" algn="r">
              <a:spcBef>
                <a:spcPts val="0"/>
              </a:spcBef>
              <a:buNone/>
              <a:defRPr b="0" i="0" sz="600" u="none" cap="none" strike="noStrike">
                <a:solidFill>
                  <a:schemeClr val="dk1"/>
                </a:solidFill>
                <a:latin typeface="Arial"/>
                <a:ea typeface="Arial"/>
                <a:cs typeface="Arial"/>
                <a:sym typeface="Arial"/>
              </a:defRPr>
            </a:lvl3pPr>
            <a:lvl4pPr indent="0" lvl="3" marL="0" marR="0" rtl="0" algn="r">
              <a:spcBef>
                <a:spcPts val="0"/>
              </a:spcBef>
              <a:buNone/>
              <a:defRPr b="0" i="0" sz="600" u="none" cap="none" strike="noStrike">
                <a:solidFill>
                  <a:schemeClr val="dk1"/>
                </a:solidFill>
                <a:latin typeface="Arial"/>
                <a:ea typeface="Arial"/>
                <a:cs typeface="Arial"/>
                <a:sym typeface="Arial"/>
              </a:defRPr>
            </a:lvl4pPr>
            <a:lvl5pPr indent="0" lvl="4" marL="0" marR="0" rtl="0" algn="r">
              <a:spcBef>
                <a:spcPts val="0"/>
              </a:spcBef>
              <a:buNone/>
              <a:defRPr b="0" i="0" sz="600" u="none" cap="none" strike="noStrike">
                <a:solidFill>
                  <a:schemeClr val="dk1"/>
                </a:solidFill>
                <a:latin typeface="Arial"/>
                <a:ea typeface="Arial"/>
                <a:cs typeface="Arial"/>
                <a:sym typeface="Arial"/>
              </a:defRPr>
            </a:lvl5pPr>
            <a:lvl6pPr indent="0" lvl="5" marL="0" marR="0" rtl="0" algn="r">
              <a:spcBef>
                <a:spcPts val="0"/>
              </a:spcBef>
              <a:buNone/>
              <a:defRPr b="0" i="0" sz="600" u="none" cap="none" strike="noStrike">
                <a:solidFill>
                  <a:schemeClr val="dk1"/>
                </a:solidFill>
                <a:latin typeface="Arial"/>
                <a:ea typeface="Arial"/>
                <a:cs typeface="Arial"/>
                <a:sym typeface="Arial"/>
              </a:defRPr>
            </a:lvl6pPr>
            <a:lvl7pPr indent="0" lvl="6" marL="0" marR="0" rtl="0" algn="r">
              <a:spcBef>
                <a:spcPts val="0"/>
              </a:spcBef>
              <a:buNone/>
              <a:defRPr b="0" i="0" sz="600" u="none" cap="none" strike="noStrike">
                <a:solidFill>
                  <a:schemeClr val="dk1"/>
                </a:solidFill>
                <a:latin typeface="Arial"/>
                <a:ea typeface="Arial"/>
                <a:cs typeface="Arial"/>
                <a:sym typeface="Arial"/>
              </a:defRPr>
            </a:lvl7pPr>
            <a:lvl8pPr indent="0" lvl="7" marL="0" marR="0" rtl="0" algn="r">
              <a:spcBef>
                <a:spcPts val="0"/>
              </a:spcBef>
              <a:buNone/>
              <a:defRPr b="0" i="0" sz="600" u="none" cap="none" strike="noStrike">
                <a:solidFill>
                  <a:schemeClr val="dk1"/>
                </a:solidFill>
                <a:latin typeface="Arial"/>
                <a:ea typeface="Arial"/>
                <a:cs typeface="Arial"/>
                <a:sym typeface="Arial"/>
              </a:defRPr>
            </a:lvl8pPr>
            <a:lvl9pPr indent="0" lvl="8" marL="0" marR="0" rtl="0" algn="r">
              <a:spcBef>
                <a:spcPts val="0"/>
              </a:spcBef>
              <a:buNone/>
              <a:defRPr b="0" i="0" sz="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2554" name="Google Shape;2554;p171"/>
          <p:cNvSpPr txBox="1"/>
          <p:nvPr>
            <p:ph idx="1" type="body"/>
          </p:nvPr>
        </p:nvSpPr>
        <p:spPr>
          <a:xfrm>
            <a:off x="-1" y="4923555"/>
            <a:ext cx="7959300" cy="219900"/>
          </a:xfrm>
          <a:prstGeom prst="rect">
            <a:avLst/>
          </a:prstGeom>
          <a:noFill/>
          <a:ln>
            <a:noFill/>
          </a:ln>
        </p:spPr>
        <p:txBody>
          <a:bodyPr anchorCtr="0" anchor="ctr" bIns="34275" lIns="342900" spcFirstLastPara="1" rIns="68575" wrap="square" tIns="68575">
            <a:noAutofit/>
          </a:bodyPr>
          <a:lstStyle>
            <a:lvl1pPr indent="-228600" lvl="0" marL="457200" marR="0" rtl="0" algn="l">
              <a:lnSpc>
                <a:spcPct val="90000"/>
              </a:lnSpc>
              <a:spcBef>
                <a:spcPts val="800"/>
              </a:spcBef>
              <a:spcAft>
                <a:spcPts val="0"/>
              </a:spcAft>
              <a:buClr>
                <a:schemeClr val="dk1"/>
              </a:buClr>
              <a:buSzPts val="600"/>
              <a:buFont typeface="Arial"/>
              <a:buNone/>
              <a:defRPr b="0" i="0" sz="600" u="none" cap="none" strike="noStrike">
                <a:solidFill>
                  <a:schemeClr val="dk1"/>
                </a:solidFill>
                <a:latin typeface="Calibri"/>
                <a:ea typeface="Calibri"/>
                <a:cs typeface="Calibri"/>
                <a:sym typeface="Calibri"/>
              </a:defRPr>
            </a:lvl1pPr>
            <a:lvl2pPr indent="-228600" lvl="1" marL="914400" marR="0" rtl="0" algn="l">
              <a:lnSpc>
                <a:spcPct val="90000"/>
              </a:lnSpc>
              <a:spcBef>
                <a:spcPts val="4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2pPr>
            <a:lvl3pPr indent="-228600" lvl="2" marL="1371600"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3pPr>
            <a:lvl4pPr indent="-228600" lvl="3" marL="1828800" marR="0" rtl="0" algn="l">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4pPr>
            <a:lvl5pPr indent="-228600" lvl="4" marL="2286000" marR="0" rtl="0" algn="l">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555" name="Google Shape;2555;p171"/>
          <p:cNvSpPr txBox="1"/>
          <p:nvPr>
            <p:ph type="ctrTitle"/>
          </p:nvPr>
        </p:nvSpPr>
        <p:spPr>
          <a:xfrm>
            <a:off x="0" y="228450"/>
            <a:ext cx="9144000" cy="358500"/>
          </a:xfrm>
          <a:prstGeom prst="rect">
            <a:avLst/>
          </a:prstGeom>
          <a:noFill/>
          <a:ln>
            <a:noFill/>
          </a:ln>
        </p:spPr>
        <p:txBody>
          <a:bodyPr anchorCtr="0" anchor="ctr" bIns="34275" lIns="342900" spcFirstLastPara="1" rIns="137150" wrap="square" tIns="34275">
            <a:noAutofit/>
          </a:bodyPr>
          <a:lstStyle>
            <a:lvl1pPr lvl="0" marR="0" rtl="0" algn="l">
              <a:lnSpc>
                <a:spcPct val="90000"/>
              </a:lnSpc>
              <a:spcBef>
                <a:spcPts val="0"/>
              </a:spcBef>
              <a:spcAft>
                <a:spcPts val="0"/>
              </a:spcAft>
              <a:buClr>
                <a:schemeClr val="dk1"/>
              </a:buClr>
              <a:buSzPts val="2300"/>
              <a:buFont typeface="Arial"/>
              <a:buNone/>
              <a:defRPr b="0" i="0" sz="2300" u="none" cap="none" strike="noStrike">
                <a:solidFill>
                  <a:schemeClr val="dk1"/>
                </a:solidFill>
                <a:latin typeface="Arial"/>
                <a:ea typeface="Arial"/>
                <a:cs typeface="Arial"/>
                <a:sym typeface="Arial"/>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2556" name="Google Shape;2556;p171"/>
          <p:cNvSpPr txBox="1"/>
          <p:nvPr>
            <p:ph idx="2" type="subTitle"/>
          </p:nvPr>
        </p:nvSpPr>
        <p:spPr>
          <a:xfrm>
            <a:off x="0" y="671119"/>
            <a:ext cx="9144000" cy="463800"/>
          </a:xfrm>
          <a:prstGeom prst="rect">
            <a:avLst/>
          </a:prstGeom>
          <a:noFill/>
          <a:ln>
            <a:noFill/>
          </a:ln>
        </p:spPr>
        <p:txBody>
          <a:bodyPr anchorCtr="0" anchor="t" bIns="34275" lIns="342900" spcFirstLastPara="1" rIns="137150" wrap="square" tIns="68575">
            <a:noAutofit/>
          </a:bodyPr>
          <a:lstStyle>
            <a:lvl1pPr lvl="0" marR="0" rtl="0" algn="l">
              <a:lnSpc>
                <a:spcPct val="100000"/>
              </a:lnSpc>
              <a:spcBef>
                <a:spcPts val="800"/>
              </a:spcBef>
              <a:spcAft>
                <a:spcPts val="0"/>
              </a:spcAft>
              <a:buClr>
                <a:schemeClr val="dk1"/>
              </a:buClr>
              <a:buSzPts val="1700"/>
              <a:buFont typeface="Arial"/>
              <a:buNone/>
              <a:defRPr b="0" i="0" sz="1700" u="none" cap="none" strike="noStrike">
                <a:solidFill>
                  <a:schemeClr val="dk1"/>
                </a:solidFill>
                <a:latin typeface="Arial"/>
                <a:ea typeface="Arial"/>
                <a:cs typeface="Arial"/>
                <a:sym typeface="Arial"/>
              </a:defRPr>
            </a:lvl1pPr>
            <a:lvl2pPr lvl="1" marR="0" rtl="0" algn="ctr">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2pPr>
            <a:lvl3pPr lvl="2" marR="0" rtl="0" algn="ctr">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3pPr>
            <a:lvl4pPr lvl="3"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4pPr>
            <a:lvl5pPr lvl="4"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5pPr>
            <a:lvl6pPr lvl="5"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6pPr>
            <a:lvl7pPr lvl="6"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7pPr>
            <a:lvl8pPr lvl="7"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8pPr>
            <a:lvl9pPr lvl="8"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9pPr>
          </a:lstStyle>
          <a:p/>
        </p:txBody>
      </p:sp>
      <p:grpSp>
        <p:nvGrpSpPr>
          <p:cNvPr id="2557" name="Google Shape;2557;p171"/>
          <p:cNvGrpSpPr/>
          <p:nvPr/>
        </p:nvGrpSpPr>
        <p:grpSpPr>
          <a:xfrm>
            <a:off x="373970" y="1333500"/>
            <a:ext cx="8465305" cy="713668"/>
            <a:chOff x="498627" y="1727200"/>
            <a:chExt cx="11287073" cy="951557"/>
          </a:xfrm>
        </p:grpSpPr>
        <p:sp>
          <p:nvSpPr>
            <p:cNvPr id="2558" name="Google Shape;2558;p171"/>
            <p:cNvSpPr/>
            <p:nvPr/>
          </p:nvSpPr>
          <p:spPr>
            <a:xfrm>
              <a:off x="1854200" y="1771003"/>
              <a:ext cx="9931500" cy="892800"/>
            </a:xfrm>
            <a:prstGeom prst="roundRect">
              <a:avLst>
                <a:gd fmla="val 16667" name="adj"/>
              </a:avLst>
            </a:prstGeom>
            <a:solidFill>
              <a:srgbClr val="E7E8EB">
                <a:alpha val="63919"/>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grpSp>
          <p:nvGrpSpPr>
            <p:cNvPr id="2559" name="Google Shape;2559;p171"/>
            <p:cNvGrpSpPr/>
            <p:nvPr/>
          </p:nvGrpSpPr>
          <p:grpSpPr>
            <a:xfrm>
              <a:off x="498627" y="1770959"/>
              <a:ext cx="1174339" cy="892834"/>
              <a:chOff x="366636" y="1829879"/>
              <a:chExt cx="1030664" cy="783600"/>
            </a:xfrm>
          </p:grpSpPr>
          <p:sp>
            <p:nvSpPr>
              <p:cNvPr id="2560" name="Google Shape;2560;p171"/>
              <p:cNvSpPr/>
              <p:nvPr/>
            </p:nvSpPr>
            <p:spPr>
              <a:xfrm>
                <a:off x="366636" y="1829879"/>
                <a:ext cx="933900" cy="783600"/>
              </a:xfrm>
              <a:prstGeom prst="roundRect">
                <a:avLst>
                  <a:gd fmla="val 16667" name="adj"/>
                </a:avLst>
              </a:prstGeom>
              <a:solidFill>
                <a:srgbClr val="F2F778"/>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2561" name="Google Shape;2561;p171"/>
              <p:cNvSpPr/>
              <p:nvPr/>
            </p:nvSpPr>
            <p:spPr>
              <a:xfrm rot="5400000">
                <a:off x="905450" y="2052029"/>
                <a:ext cx="637800" cy="345900"/>
              </a:xfrm>
              <a:prstGeom prst="triangle">
                <a:avLst>
                  <a:gd fmla="val 50000" name="adj"/>
                </a:avLst>
              </a:prstGeom>
              <a:solidFill>
                <a:srgbClr val="F2F778"/>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grpSp>
        <p:pic>
          <p:nvPicPr>
            <p:cNvPr id="2562" name="Google Shape;2562;p171"/>
            <p:cNvPicPr preferRelativeResize="0"/>
            <p:nvPr/>
          </p:nvPicPr>
          <p:blipFill rotWithShape="1">
            <a:blip r:embed="rId2">
              <a:alphaModFix/>
            </a:blip>
            <a:srcRect b="0" l="0" r="0" t="0"/>
            <a:stretch/>
          </p:blipFill>
          <p:spPr>
            <a:xfrm>
              <a:off x="651524" y="1727200"/>
              <a:ext cx="951557" cy="951557"/>
            </a:xfrm>
            <a:prstGeom prst="rect">
              <a:avLst/>
            </a:prstGeom>
            <a:noFill/>
            <a:ln>
              <a:noFill/>
            </a:ln>
          </p:spPr>
        </p:pic>
      </p:grpSp>
      <p:grpSp>
        <p:nvGrpSpPr>
          <p:cNvPr id="2563" name="Google Shape;2563;p171"/>
          <p:cNvGrpSpPr/>
          <p:nvPr/>
        </p:nvGrpSpPr>
        <p:grpSpPr>
          <a:xfrm>
            <a:off x="373970" y="2171040"/>
            <a:ext cx="8465305" cy="713668"/>
            <a:chOff x="498627" y="2843920"/>
            <a:chExt cx="11287073" cy="951557"/>
          </a:xfrm>
        </p:grpSpPr>
        <p:sp>
          <p:nvSpPr>
            <p:cNvPr id="2564" name="Google Shape;2564;p171"/>
            <p:cNvSpPr/>
            <p:nvPr/>
          </p:nvSpPr>
          <p:spPr>
            <a:xfrm>
              <a:off x="1854200" y="2885898"/>
              <a:ext cx="9931500" cy="892800"/>
            </a:xfrm>
            <a:prstGeom prst="roundRect">
              <a:avLst>
                <a:gd fmla="val 16667" name="adj"/>
              </a:avLst>
            </a:prstGeom>
            <a:solidFill>
              <a:srgbClr val="E7E8EB">
                <a:alpha val="63919"/>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grpSp>
          <p:nvGrpSpPr>
            <p:cNvPr id="2565" name="Google Shape;2565;p171"/>
            <p:cNvGrpSpPr/>
            <p:nvPr/>
          </p:nvGrpSpPr>
          <p:grpSpPr>
            <a:xfrm>
              <a:off x="498627" y="2885831"/>
              <a:ext cx="1174339" cy="892834"/>
              <a:chOff x="366636" y="2767143"/>
              <a:chExt cx="1030664" cy="783600"/>
            </a:xfrm>
          </p:grpSpPr>
          <p:sp>
            <p:nvSpPr>
              <p:cNvPr id="2566" name="Google Shape;2566;p171"/>
              <p:cNvSpPr/>
              <p:nvPr/>
            </p:nvSpPr>
            <p:spPr>
              <a:xfrm>
                <a:off x="366636" y="2767143"/>
                <a:ext cx="933900" cy="783600"/>
              </a:xfrm>
              <a:prstGeom prst="roundRect">
                <a:avLst>
                  <a:gd fmla="val 16667" name="adj"/>
                </a:avLst>
              </a:prstGeom>
              <a:solidFill>
                <a:srgbClr val="AFCA5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2567" name="Google Shape;2567;p171"/>
              <p:cNvSpPr/>
              <p:nvPr/>
            </p:nvSpPr>
            <p:spPr>
              <a:xfrm rot="5400000">
                <a:off x="905450" y="2989293"/>
                <a:ext cx="637800" cy="345900"/>
              </a:xfrm>
              <a:prstGeom prst="triangle">
                <a:avLst>
                  <a:gd fmla="val 50000" name="adj"/>
                </a:avLst>
              </a:prstGeom>
              <a:solidFill>
                <a:srgbClr val="AFCA5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grpSp>
        <p:pic>
          <p:nvPicPr>
            <p:cNvPr id="2568" name="Google Shape;2568;p171"/>
            <p:cNvPicPr preferRelativeResize="0"/>
            <p:nvPr/>
          </p:nvPicPr>
          <p:blipFill rotWithShape="1">
            <a:blip r:embed="rId3">
              <a:alphaModFix/>
            </a:blip>
            <a:srcRect b="0" l="0" r="0" t="0"/>
            <a:stretch/>
          </p:blipFill>
          <p:spPr>
            <a:xfrm>
              <a:off x="550229" y="2843920"/>
              <a:ext cx="951557" cy="951557"/>
            </a:xfrm>
            <a:prstGeom prst="rect">
              <a:avLst/>
            </a:prstGeom>
            <a:noFill/>
            <a:ln>
              <a:noFill/>
            </a:ln>
          </p:spPr>
        </p:pic>
      </p:grpSp>
      <p:grpSp>
        <p:nvGrpSpPr>
          <p:cNvPr id="2569" name="Google Shape;2569;p171"/>
          <p:cNvGrpSpPr/>
          <p:nvPr/>
        </p:nvGrpSpPr>
        <p:grpSpPr>
          <a:xfrm>
            <a:off x="373970" y="3003050"/>
            <a:ext cx="8465305" cy="713668"/>
            <a:chOff x="498627" y="3953266"/>
            <a:chExt cx="11287073" cy="951557"/>
          </a:xfrm>
        </p:grpSpPr>
        <p:sp>
          <p:nvSpPr>
            <p:cNvPr id="2570" name="Google Shape;2570;p171"/>
            <p:cNvSpPr/>
            <p:nvPr/>
          </p:nvSpPr>
          <p:spPr>
            <a:xfrm>
              <a:off x="1854200" y="3996971"/>
              <a:ext cx="9931500" cy="892800"/>
            </a:xfrm>
            <a:prstGeom prst="roundRect">
              <a:avLst>
                <a:gd fmla="val 16667" name="adj"/>
              </a:avLst>
            </a:prstGeom>
            <a:solidFill>
              <a:srgbClr val="E7E8EB">
                <a:alpha val="63919"/>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grpSp>
          <p:nvGrpSpPr>
            <p:cNvPr id="2571" name="Google Shape;2571;p171"/>
            <p:cNvGrpSpPr/>
            <p:nvPr/>
          </p:nvGrpSpPr>
          <p:grpSpPr>
            <a:xfrm>
              <a:off x="498627" y="3996882"/>
              <a:ext cx="1174339" cy="892834"/>
              <a:chOff x="353936" y="3693021"/>
              <a:chExt cx="1030664" cy="783600"/>
            </a:xfrm>
          </p:grpSpPr>
          <p:sp>
            <p:nvSpPr>
              <p:cNvPr id="2572" name="Google Shape;2572;p171"/>
              <p:cNvSpPr/>
              <p:nvPr/>
            </p:nvSpPr>
            <p:spPr>
              <a:xfrm>
                <a:off x="353936" y="3693021"/>
                <a:ext cx="933900" cy="783600"/>
              </a:xfrm>
              <a:prstGeom prst="roundRect">
                <a:avLst>
                  <a:gd fmla="val 16667" name="adj"/>
                </a:avLst>
              </a:prstGeom>
              <a:solidFill>
                <a:srgbClr val="3CA779"/>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9051"/>
                  </a:solidFill>
                  <a:latin typeface="Calibri"/>
                  <a:ea typeface="Calibri"/>
                  <a:cs typeface="Calibri"/>
                  <a:sym typeface="Calibri"/>
                </a:endParaRPr>
              </a:p>
            </p:txBody>
          </p:sp>
          <p:sp>
            <p:nvSpPr>
              <p:cNvPr id="2573" name="Google Shape;2573;p171"/>
              <p:cNvSpPr/>
              <p:nvPr/>
            </p:nvSpPr>
            <p:spPr>
              <a:xfrm rot="5400000">
                <a:off x="892750" y="3915171"/>
                <a:ext cx="637800" cy="345900"/>
              </a:xfrm>
              <a:prstGeom prst="triangle">
                <a:avLst>
                  <a:gd fmla="val 50000" name="adj"/>
                </a:avLst>
              </a:prstGeom>
              <a:solidFill>
                <a:srgbClr val="3CA779"/>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9051"/>
                  </a:solidFill>
                  <a:latin typeface="Calibri"/>
                  <a:ea typeface="Calibri"/>
                  <a:cs typeface="Calibri"/>
                  <a:sym typeface="Calibri"/>
                </a:endParaRPr>
              </a:p>
            </p:txBody>
          </p:sp>
        </p:grpSp>
        <p:pic>
          <p:nvPicPr>
            <p:cNvPr id="2574" name="Google Shape;2574;p171"/>
            <p:cNvPicPr preferRelativeResize="0"/>
            <p:nvPr/>
          </p:nvPicPr>
          <p:blipFill rotWithShape="1">
            <a:blip r:embed="rId4">
              <a:alphaModFix/>
            </a:blip>
            <a:srcRect b="0" l="0" r="0" t="0"/>
            <a:stretch/>
          </p:blipFill>
          <p:spPr>
            <a:xfrm>
              <a:off x="552827" y="3953266"/>
              <a:ext cx="951557" cy="951557"/>
            </a:xfrm>
            <a:prstGeom prst="rect">
              <a:avLst/>
            </a:prstGeom>
            <a:noFill/>
            <a:ln>
              <a:noFill/>
            </a:ln>
          </p:spPr>
        </p:pic>
      </p:grpSp>
      <p:sp>
        <p:nvSpPr>
          <p:cNvPr id="2575" name="Google Shape;2575;p171"/>
          <p:cNvSpPr txBox="1"/>
          <p:nvPr>
            <p:ph idx="3" type="body"/>
          </p:nvPr>
        </p:nvSpPr>
        <p:spPr>
          <a:xfrm>
            <a:off x="-1" y="1375876"/>
            <a:ext cx="9144000" cy="653400"/>
          </a:xfrm>
          <a:prstGeom prst="rect">
            <a:avLst/>
          </a:prstGeom>
          <a:noFill/>
          <a:ln>
            <a:noFill/>
          </a:ln>
        </p:spPr>
        <p:txBody>
          <a:bodyPr anchorCtr="0" anchor="ctr" bIns="34275" lIns="1645925" spcFirstLastPara="1" rIns="205725" wrap="square" tIns="34275">
            <a:noAutofit/>
          </a:bodyPr>
          <a:lstStyle>
            <a:lvl1pPr indent="-228600" lvl="0" marL="457200" marR="0" rtl="0" algn="l">
              <a:lnSpc>
                <a:spcPct val="100000"/>
              </a:lnSpc>
              <a:spcBef>
                <a:spcPts val="800"/>
              </a:spcBef>
              <a:spcAft>
                <a:spcPts val="0"/>
              </a:spcAft>
              <a:buClr>
                <a:schemeClr val="dk1"/>
              </a:buClr>
              <a:buSzPts val="1100"/>
              <a:buFont typeface="Arial"/>
              <a:buNone/>
              <a:defRPr b="0" i="0" sz="1100" u="none" cap="none" strike="noStrike">
                <a:solidFill>
                  <a:schemeClr val="dk1"/>
                </a:solidFill>
                <a:latin typeface="Arial"/>
                <a:ea typeface="Arial"/>
                <a:cs typeface="Arial"/>
                <a:sym typeface="Arial"/>
              </a:defRPr>
            </a:lvl1pPr>
            <a:lvl2pPr indent="-228600" lvl="1" marL="914400" marR="0" rtl="0" algn="l">
              <a:lnSpc>
                <a:spcPct val="90000"/>
              </a:lnSpc>
              <a:spcBef>
                <a:spcPts val="4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2pPr>
            <a:lvl3pPr indent="-228600" lvl="2" marL="1371600"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3pPr>
            <a:lvl4pPr indent="-228600" lvl="3" marL="1828800" marR="0" rtl="0" algn="l">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4pPr>
            <a:lvl5pPr indent="-228600" lvl="4" marL="2286000" marR="0" rtl="0" algn="l">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576" name="Google Shape;2576;p171"/>
          <p:cNvSpPr txBox="1"/>
          <p:nvPr>
            <p:ph idx="4" type="body"/>
          </p:nvPr>
        </p:nvSpPr>
        <p:spPr>
          <a:xfrm>
            <a:off x="-1" y="2213462"/>
            <a:ext cx="9144000" cy="653400"/>
          </a:xfrm>
          <a:prstGeom prst="rect">
            <a:avLst/>
          </a:prstGeom>
          <a:noFill/>
          <a:ln>
            <a:noFill/>
          </a:ln>
        </p:spPr>
        <p:txBody>
          <a:bodyPr anchorCtr="0" anchor="ctr" bIns="34275" lIns="1645925" spcFirstLastPara="1" rIns="205725" wrap="square" tIns="34275">
            <a:noAutofit/>
          </a:bodyPr>
          <a:lstStyle>
            <a:lvl1pPr indent="-228600" lvl="0" marL="457200" marR="0" rtl="0" algn="l">
              <a:lnSpc>
                <a:spcPct val="100000"/>
              </a:lnSpc>
              <a:spcBef>
                <a:spcPts val="800"/>
              </a:spcBef>
              <a:spcAft>
                <a:spcPts val="0"/>
              </a:spcAft>
              <a:buClr>
                <a:schemeClr val="dk1"/>
              </a:buClr>
              <a:buSzPts val="1100"/>
              <a:buFont typeface="Arial"/>
              <a:buNone/>
              <a:defRPr b="0" i="0" sz="1100" u="none" cap="none" strike="noStrike">
                <a:solidFill>
                  <a:schemeClr val="dk1"/>
                </a:solidFill>
                <a:latin typeface="Arial"/>
                <a:ea typeface="Arial"/>
                <a:cs typeface="Arial"/>
                <a:sym typeface="Arial"/>
              </a:defRPr>
            </a:lvl1pPr>
            <a:lvl2pPr indent="-228600" lvl="1" marL="914400" marR="0" rtl="0" algn="l">
              <a:lnSpc>
                <a:spcPct val="90000"/>
              </a:lnSpc>
              <a:spcBef>
                <a:spcPts val="4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2pPr>
            <a:lvl3pPr indent="-228600" lvl="2" marL="1371600"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3pPr>
            <a:lvl4pPr indent="-228600" lvl="3" marL="1828800" marR="0" rtl="0" algn="l">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4pPr>
            <a:lvl5pPr indent="-228600" lvl="4" marL="2286000" marR="0" rtl="0" algn="l">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577" name="Google Shape;2577;p171"/>
          <p:cNvSpPr txBox="1"/>
          <p:nvPr>
            <p:ph idx="5" type="body"/>
          </p:nvPr>
        </p:nvSpPr>
        <p:spPr>
          <a:xfrm>
            <a:off x="0" y="3034136"/>
            <a:ext cx="9144000" cy="653400"/>
          </a:xfrm>
          <a:prstGeom prst="rect">
            <a:avLst/>
          </a:prstGeom>
          <a:noFill/>
          <a:ln>
            <a:noFill/>
          </a:ln>
        </p:spPr>
        <p:txBody>
          <a:bodyPr anchorCtr="0" anchor="ctr" bIns="34275" lIns="1645925" spcFirstLastPara="1" rIns="205725" wrap="square" tIns="34275">
            <a:noAutofit/>
          </a:bodyPr>
          <a:lstStyle>
            <a:lvl1pPr indent="-228600" lvl="0" marL="457200" marR="0" rtl="0" algn="l">
              <a:lnSpc>
                <a:spcPct val="100000"/>
              </a:lnSpc>
              <a:spcBef>
                <a:spcPts val="800"/>
              </a:spcBef>
              <a:spcAft>
                <a:spcPts val="0"/>
              </a:spcAft>
              <a:buClr>
                <a:schemeClr val="dk1"/>
              </a:buClr>
              <a:buSzPts val="1100"/>
              <a:buFont typeface="Arial"/>
              <a:buNone/>
              <a:defRPr b="0" i="0" sz="1100" u="none" cap="none" strike="noStrike">
                <a:solidFill>
                  <a:schemeClr val="dk1"/>
                </a:solidFill>
                <a:latin typeface="Arial"/>
                <a:ea typeface="Arial"/>
                <a:cs typeface="Arial"/>
                <a:sym typeface="Arial"/>
              </a:defRPr>
            </a:lvl1pPr>
            <a:lvl2pPr indent="-228600" lvl="1" marL="914400" marR="0" rtl="0" algn="l">
              <a:lnSpc>
                <a:spcPct val="90000"/>
              </a:lnSpc>
              <a:spcBef>
                <a:spcPts val="4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2pPr>
            <a:lvl3pPr indent="-228600" lvl="2" marL="1371600"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3pPr>
            <a:lvl4pPr indent="-228600" lvl="3" marL="1828800" marR="0" rtl="0" algn="l">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4pPr>
            <a:lvl5pPr indent="-228600" lvl="4" marL="2286000" marR="0" rtl="0" algn="l">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578" name="Google Shape;2578;p171"/>
          <p:cNvSpPr/>
          <p:nvPr/>
        </p:nvSpPr>
        <p:spPr>
          <a:xfrm>
            <a:off x="280115" y="1236372"/>
            <a:ext cx="1036800" cy="33999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pic>
        <p:nvPicPr>
          <p:cNvPr id="2579" name="Google Shape;2579;p171"/>
          <p:cNvPicPr preferRelativeResize="0"/>
          <p:nvPr/>
        </p:nvPicPr>
        <p:blipFill rotWithShape="1">
          <a:blip r:embed="rId5">
            <a:alphaModFix/>
          </a:blip>
          <a:srcRect b="0" l="0" r="0" t="0"/>
          <a:stretch/>
        </p:blipFill>
        <p:spPr>
          <a:xfrm>
            <a:off x="380848" y="1367650"/>
            <a:ext cx="860717" cy="688574"/>
          </a:xfrm>
          <a:prstGeom prst="rect">
            <a:avLst/>
          </a:prstGeom>
          <a:noFill/>
          <a:ln>
            <a:noFill/>
          </a:ln>
        </p:spPr>
      </p:pic>
      <p:pic>
        <p:nvPicPr>
          <p:cNvPr id="2580" name="Google Shape;2580;p171"/>
          <p:cNvPicPr preferRelativeResize="0"/>
          <p:nvPr/>
        </p:nvPicPr>
        <p:blipFill rotWithShape="1">
          <a:blip r:embed="rId5">
            <a:alphaModFix/>
          </a:blip>
          <a:srcRect b="0" l="0" r="0" t="0"/>
          <a:stretch/>
        </p:blipFill>
        <p:spPr>
          <a:xfrm>
            <a:off x="373977" y="3012419"/>
            <a:ext cx="860717" cy="688574"/>
          </a:xfrm>
          <a:prstGeom prst="rect">
            <a:avLst/>
          </a:prstGeom>
          <a:noFill/>
          <a:ln>
            <a:noFill/>
          </a:ln>
        </p:spPr>
      </p:pic>
      <p:pic>
        <p:nvPicPr>
          <p:cNvPr id="2581" name="Google Shape;2581;p171"/>
          <p:cNvPicPr preferRelativeResize="0"/>
          <p:nvPr/>
        </p:nvPicPr>
        <p:blipFill rotWithShape="1">
          <a:blip r:embed="rId5">
            <a:alphaModFix/>
          </a:blip>
          <a:srcRect b="0" l="0" r="0" t="0"/>
          <a:stretch/>
        </p:blipFill>
        <p:spPr>
          <a:xfrm>
            <a:off x="373976" y="2169983"/>
            <a:ext cx="860717" cy="688574"/>
          </a:xfrm>
          <a:prstGeom prst="rect">
            <a:avLst/>
          </a:prstGeom>
          <a:noFill/>
          <a:ln>
            <a:noFill/>
          </a:ln>
        </p:spPr>
      </p:pic>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Only">
  <p:cSld name="Text Only">
    <p:spTree>
      <p:nvGrpSpPr>
        <p:cNvPr id="2582" name="Shape 2582"/>
        <p:cNvGrpSpPr/>
        <p:nvPr/>
      </p:nvGrpSpPr>
      <p:grpSpPr>
        <a:xfrm>
          <a:off x="0" y="0"/>
          <a:ext cx="0" cy="0"/>
          <a:chOff x="0" y="0"/>
          <a:chExt cx="0" cy="0"/>
        </a:xfrm>
      </p:grpSpPr>
      <p:sp>
        <p:nvSpPr>
          <p:cNvPr id="2583" name="Google Shape;2583;p172"/>
          <p:cNvSpPr txBox="1"/>
          <p:nvPr>
            <p:ph idx="12" type="sldNum"/>
          </p:nvPr>
        </p:nvSpPr>
        <p:spPr>
          <a:xfrm>
            <a:off x="8229600" y="4923557"/>
            <a:ext cx="914400" cy="219900"/>
          </a:xfrm>
          <a:prstGeom prst="rect">
            <a:avLst/>
          </a:prstGeom>
          <a:noFill/>
          <a:ln>
            <a:noFill/>
          </a:ln>
        </p:spPr>
        <p:txBody>
          <a:bodyPr anchorCtr="0" anchor="ctr" bIns="68575" lIns="68575" spcFirstLastPara="1" rIns="274325" wrap="square" tIns="68575">
            <a:noAutofit/>
          </a:bodyPr>
          <a:lstStyle>
            <a:lvl1pPr indent="0" lvl="0" marL="0" marR="0" rtl="0" algn="r">
              <a:spcBef>
                <a:spcPts val="0"/>
              </a:spcBef>
              <a:buNone/>
              <a:defRPr b="0" i="0" sz="600" u="none" cap="none" strike="noStrike">
                <a:solidFill>
                  <a:schemeClr val="dk1"/>
                </a:solidFill>
                <a:latin typeface="Arial"/>
                <a:ea typeface="Arial"/>
                <a:cs typeface="Arial"/>
                <a:sym typeface="Arial"/>
              </a:defRPr>
            </a:lvl1pPr>
            <a:lvl2pPr indent="0" lvl="1" marL="0" marR="0" rtl="0" algn="r">
              <a:spcBef>
                <a:spcPts val="0"/>
              </a:spcBef>
              <a:buNone/>
              <a:defRPr b="0" i="0" sz="600" u="none" cap="none" strike="noStrike">
                <a:solidFill>
                  <a:schemeClr val="dk1"/>
                </a:solidFill>
                <a:latin typeface="Arial"/>
                <a:ea typeface="Arial"/>
                <a:cs typeface="Arial"/>
                <a:sym typeface="Arial"/>
              </a:defRPr>
            </a:lvl2pPr>
            <a:lvl3pPr indent="0" lvl="2" marL="0" marR="0" rtl="0" algn="r">
              <a:spcBef>
                <a:spcPts val="0"/>
              </a:spcBef>
              <a:buNone/>
              <a:defRPr b="0" i="0" sz="600" u="none" cap="none" strike="noStrike">
                <a:solidFill>
                  <a:schemeClr val="dk1"/>
                </a:solidFill>
                <a:latin typeface="Arial"/>
                <a:ea typeface="Arial"/>
                <a:cs typeface="Arial"/>
                <a:sym typeface="Arial"/>
              </a:defRPr>
            </a:lvl3pPr>
            <a:lvl4pPr indent="0" lvl="3" marL="0" marR="0" rtl="0" algn="r">
              <a:spcBef>
                <a:spcPts val="0"/>
              </a:spcBef>
              <a:buNone/>
              <a:defRPr b="0" i="0" sz="600" u="none" cap="none" strike="noStrike">
                <a:solidFill>
                  <a:schemeClr val="dk1"/>
                </a:solidFill>
                <a:latin typeface="Arial"/>
                <a:ea typeface="Arial"/>
                <a:cs typeface="Arial"/>
                <a:sym typeface="Arial"/>
              </a:defRPr>
            </a:lvl4pPr>
            <a:lvl5pPr indent="0" lvl="4" marL="0" marR="0" rtl="0" algn="r">
              <a:spcBef>
                <a:spcPts val="0"/>
              </a:spcBef>
              <a:buNone/>
              <a:defRPr b="0" i="0" sz="600" u="none" cap="none" strike="noStrike">
                <a:solidFill>
                  <a:schemeClr val="dk1"/>
                </a:solidFill>
                <a:latin typeface="Arial"/>
                <a:ea typeface="Arial"/>
                <a:cs typeface="Arial"/>
                <a:sym typeface="Arial"/>
              </a:defRPr>
            </a:lvl5pPr>
            <a:lvl6pPr indent="0" lvl="5" marL="0" marR="0" rtl="0" algn="r">
              <a:spcBef>
                <a:spcPts val="0"/>
              </a:spcBef>
              <a:buNone/>
              <a:defRPr b="0" i="0" sz="600" u="none" cap="none" strike="noStrike">
                <a:solidFill>
                  <a:schemeClr val="dk1"/>
                </a:solidFill>
                <a:latin typeface="Arial"/>
                <a:ea typeface="Arial"/>
                <a:cs typeface="Arial"/>
                <a:sym typeface="Arial"/>
              </a:defRPr>
            </a:lvl6pPr>
            <a:lvl7pPr indent="0" lvl="6" marL="0" marR="0" rtl="0" algn="r">
              <a:spcBef>
                <a:spcPts val="0"/>
              </a:spcBef>
              <a:buNone/>
              <a:defRPr b="0" i="0" sz="600" u="none" cap="none" strike="noStrike">
                <a:solidFill>
                  <a:schemeClr val="dk1"/>
                </a:solidFill>
                <a:latin typeface="Arial"/>
                <a:ea typeface="Arial"/>
                <a:cs typeface="Arial"/>
                <a:sym typeface="Arial"/>
              </a:defRPr>
            </a:lvl7pPr>
            <a:lvl8pPr indent="0" lvl="7" marL="0" marR="0" rtl="0" algn="r">
              <a:spcBef>
                <a:spcPts val="0"/>
              </a:spcBef>
              <a:buNone/>
              <a:defRPr b="0" i="0" sz="600" u="none" cap="none" strike="noStrike">
                <a:solidFill>
                  <a:schemeClr val="dk1"/>
                </a:solidFill>
                <a:latin typeface="Arial"/>
                <a:ea typeface="Arial"/>
                <a:cs typeface="Arial"/>
                <a:sym typeface="Arial"/>
              </a:defRPr>
            </a:lvl8pPr>
            <a:lvl9pPr indent="0" lvl="8" marL="0" marR="0" rtl="0" algn="r">
              <a:spcBef>
                <a:spcPts val="0"/>
              </a:spcBef>
              <a:buNone/>
              <a:defRPr b="0" i="0" sz="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2584" name="Google Shape;2584;p172"/>
          <p:cNvSpPr txBox="1"/>
          <p:nvPr>
            <p:ph idx="1" type="body"/>
          </p:nvPr>
        </p:nvSpPr>
        <p:spPr>
          <a:xfrm>
            <a:off x="-1" y="4923555"/>
            <a:ext cx="7959300" cy="219900"/>
          </a:xfrm>
          <a:prstGeom prst="rect">
            <a:avLst/>
          </a:prstGeom>
          <a:noFill/>
          <a:ln>
            <a:noFill/>
          </a:ln>
        </p:spPr>
        <p:txBody>
          <a:bodyPr anchorCtr="0" anchor="ctr" bIns="34275" lIns="342900" spcFirstLastPara="1" rIns="68575" wrap="square" tIns="68575">
            <a:noAutofit/>
          </a:bodyPr>
          <a:lstStyle>
            <a:lvl1pPr indent="-228600" lvl="0" marL="457200" marR="0" rtl="0" algn="l">
              <a:lnSpc>
                <a:spcPct val="90000"/>
              </a:lnSpc>
              <a:spcBef>
                <a:spcPts val="800"/>
              </a:spcBef>
              <a:spcAft>
                <a:spcPts val="0"/>
              </a:spcAft>
              <a:buClr>
                <a:schemeClr val="dk1"/>
              </a:buClr>
              <a:buSzPts val="600"/>
              <a:buFont typeface="Arial"/>
              <a:buNone/>
              <a:defRPr b="0" i="0" sz="600" u="none" cap="none" strike="noStrike">
                <a:solidFill>
                  <a:schemeClr val="dk1"/>
                </a:solidFill>
                <a:latin typeface="Calibri"/>
                <a:ea typeface="Calibri"/>
                <a:cs typeface="Calibri"/>
                <a:sym typeface="Calibri"/>
              </a:defRPr>
            </a:lvl1pPr>
            <a:lvl2pPr indent="-228600" lvl="1" marL="914400" marR="0" rtl="0" algn="l">
              <a:lnSpc>
                <a:spcPct val="90000"/>
              </a:lnSpc>
              <a:spcBef>
                <a:spcPts val="4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2pPr>
            <a:lvl3pPr indent="-228600" lvl="2" marL="1371600"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3pPr>
            <a:lvl4pPr indent="-228600" lvl="3" marL="1828800" marR="0" rtl="0" algn="l">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4pPr>
            <a:lvl5pPr indent="-228600" lvl="4" marL="2286000" marR="0" rtl="0" algn="l">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585" name="Google Shape;2585;p172"/>
          <p:cNvSpPr txBox="1"/>
          <p:nvPr>
            <p:ph idx="2" type="body"/>
          </p:nvPr>
        </p:nvSpPr>
        <p:spPr>
          <a:xfrm>
            <a:off x="0" y="1397620"/>
            <a:ext cx="9144000" cy="3407700"/>
          </a:xfrm>
          <a:prstGeom prst="rect">
            <a:avLst/>
          </a:prstGeom>
          <a:noFill/>
          <a:ln>
            <a:noFill/>
          </a:ln>
        </p:spPr>
        <p:txBody>
          <a:bodyPr anchorCtr="0" anchor="t" bIns="34275" lIns="342900" spcFirstLastPara="1" rIns="342900" wrap="square" tIns="34275">
            <a:noAutofit/>
          </a:bodyPr>
          <a:lstStyle>
            <a:lvl1pPr indent="-317500" lvl="0" marL="457200" marR="0" rtl="0" algn="l">
              <a:lnSpc>
                <a:spcPct val="100000"/>
              </a:lnSpc>
              <a:spcBef>
                <a:spcPts val="8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1pPr>
            <a:lvl2pPr indent="-317500" lvl="1" marL="914400" marR="0" rtl="0" algn="l">
              <a:lnSpc>
                <a:spcPct val="100000"/>
              </a:lnSpc>
              <a:spcBef>
                <a:spcPts val="9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2pPr>
            <a:lvl3pPr indent="-317500" lvl="2" marL="1371600" marR="0" rtl="0" algn="l">
              <a:lnSpc>
                <a:spcPct val="100000"/>
              </a:lnSpc>
              <a:spcBef>
                <a:spcPts val="9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3pPr>
            <a:lvl4pPr indent="-317500" lvl="3" marL="1828800" marR="0" rtl="0" algn="l">
              <a:lnSpc>
                <a:spcPct val="100000"/>
              </a:lnSpc>
              <a:spcBef>
                <a:spcPts val="9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00000"/>
              </a:lnSpc>
              <a:spcBef>
                <a:spcPts val="9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9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586" name="Google Shape;2586;p172"/>
          <p:cNvSpPr txBox="1"/>
          <p:nvPr>
            <p:ph type="ctrTitle"/>
          </p:nvPr>
        </p:nvSpPr>
        <p:spPr>
          <a:xfrm>
            <a:off x="0" y="228450"/>
            <a:ext cx="9144000" cy="358500"/>
          </a:xfrm>
          <a:prstGeom prst="rect">
            <a:avLst/>
          </a:prstGeom>
          <a:noFill/>
          <a:ln>
            <a:noFill/>
          </a:ln>
        </p:spPr>
        <p:txBody>
          <a:bodyPr anchorCtr="0" anchor="ctr" bIns="34275" lIns="342900" spcFirstLastPara="1" rIns="137150" wrap="square" tIns="34275">
            <a:noAutofit/>
          </a:bodyPr>
          <a:lstStyle>
            <a:lvl1pPr lvl="0" marR="0" rtl="0" algn="l">
              <a:lnSpc>
                <a:spcPct val="90000"/>
              </a:lnSpc>
              <a:spcBef>
                <a:spcPts val="0"/>
              </a:spcBef>
              <a:spcAft>
                <a:spcPts val="0"/>
              </a:spcAft>
              <a:buClr>
                <a:schemeClr val="dk1"/>
              </a:buClr>
              <a:buSzPts val="2300"/>
              <a:buFont typeface="Arial"/>
              <a:buNone/>
              <a:defRPr b="0" i="0" sz="2300" u="none" cap="none" strike="noStrike">
                <a:solidFill>
                  <a:schemeClr val="dk1"/>
                </a:solidFill>
                <a:latin typeface="Arial"/>
                <a:ea typeface="Arial"/>
                <a:cs typeface="Arial"/>
                <a:sym typeface="Arial"/>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2587" name="Google Shape;2587;p172"/>
          <p:cNvSpPr txBox="1"/>
          <p:nvPr>
            <p:ph idx="3" type="subTitle"/>
          </p:nvPr>
        </p:nvSpPr>
        <p:spPr>
          <a:xfrm>
            <a:off x="0" y="663123"/>
            <a:ext cx="9144000" cy="658200"/>
          </a:xfrm>
          <a:prstGeom prst="rect">
            <a:avLst/>
          </a:prstGeom>
          <a:noFill/>
          <a:ln>
            <a:noFill/>
          </a:ln>
        </p:spPr>
        <p:txBody>
          <a:bodyPr anchorCtr="0" anchor="t" bIns="34275" lIns="342900" spcFirstLastPara="1" rIns="137150" wrap="square" tIns="68575">
            <a:noAutofit/>
          </a:bodyPr>
          <a:lstStyle>
            <a:lvl1pPr lvl="0" marR="0" rtl="0" algn="l">
              <a:lnSpc>
                <a:spcPct val="100000"/>
              </a:lnSpc>
              <a:spcBef>
                <a:spcPts val="800"/>
              </a:spcBef>
              <a:spcAft>
                <a:spcPts val="0"/>
              </a:spcAft>
              <a:buClr>
                <a:schemeClr val="dk1"/>
              </a:buClr>
              <a:buSzPts val="1700"/>
              <a:buFont typeface="Arial"/>
              <a:buNone/>
              <a:defRPr b="0" i="0" sz="1700" u="none" cap="none" strike="noStrike">
                <a:solidFill>
                  <a:schemeClr val="dk1"/>
                </a:solidFill>
                <a:latin typeface="Arial"/>
                <a:ea typeface="Arial"/>
                <a:cs typeface="Arial"/>
                <a:sym typeface="Arial"/>
              </a:defRPr>
            </a:lvl1pPr>
            <a:lvl2pPr lvl="1" marR="0" rtl="0" algn="ctr">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2pPr>
            <a:lvl3pPr lvl="2" marR="0" rtl="0" algn="ctr">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3pPr>
            <a:lvl4pPr lvl="3"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4pPr>
            <a:lvl5pPr lvl="4"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5pPr>
            <a:lvl6pPr lvl="5"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6pPr>
            <a:lvl7pPr lvl="6"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7pPr>
            <a:lvl8pPr lvl="7"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8pPr>
            <a:lvl9pPr lvl="8"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Text Only">
  <p:cSld name="CUSTOM_2_7_2">
    <p:spTree>
      <p:nvGrpSpPr>
        <p:cNvPr id="109" name="Shape 109"/>
        <p:cNvGrpSpPr/>
        <p:nvPr/>
      </p:nvGrpSpPr>
      <p:grpSpPr>
        <a:xfrm>
          <a:off x="0" y="0"/>
          <a:ext cx="0" cy="0"/>
          <a:chOff x="0" y="0"/>
          <a:chExt cx="0" cy="0"/>
        </a:xfrm>
      </p:grpSpPr>
      <p:sp>
        <p:nvSpPr>
          <p:cNvPr id="110" name="Google Shape;110;p18"/>
          <p:cNvSpPr txBox="1"/>
          <p:nvPr>
            <p:ph type="title"/>
          </p:nvPr>
        </p:nvSpPr>
        <p:spPr>
          <a:xfrm>
            <a:off x="-12300" y="0"/>
            <a:ext cx="9168600" cy="533700"/>
          </a:xfrm>
          <a:prstGeom prst="rect">
            <a:avLst/>
          </a:prstGeom>
        </p:spPr>
        <p:txBody>
          <a:bodyPr anchorCtr="0" anchor="t" bIns="91425" lIns="457200" spcFirstLastPara="1" rIns="274300" wrap="square" tIns="182875">
            <a:norm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1" name="Google Shape;111;p18"/>
          <p:cNvSpPr txBox="1"/>
          <p:nvPr>
            <p:ph idx="1" type="subTitle"/>
          </p:nvPr>
        </p:nvSpPr>
        <p:spPr>
          <a:xfrm>
            <a:off x="0" y="675975"/>
            <a:ext cx="9144000" cy="364800"/>
          </a:xfrm>
          <a:prstGeom prst="rect">
            <a:avLst/>
          </a:prstGeom>
        </p:spPr>
        <p:txBody>
          <a:bodyPr anchorCtr="0" anchor="t" bIns="0" lIns="457200" spcFirstLastPara="1" rIns="457200" wrap="square" tIns="91425">
            <a:normAutofit/>
          </a:bodyPr>
          <a:lstStyle>
            <a:lvl1pPr lvl="0" rtl="0">
              <a:spcBef>
                <a:spcPts val="0"/>
              </a:spcBef>
              <a:spcAft>
                <a:spcPts val="0"/>
              </a:spcAft>
              <a:buNone/>
              <a:defRPr sz="1800">
                <a:latin typeface="Roboto"/>
                <a:ea typeface="Roboto"/>
                <a:cs typeface="Roboto"/>
                <a:sym typeface="Roboto"/>
              </a:defRPr>
            </a:lvl1pPr>
            <a:lvl2pPr lvl="1" rtl="0">
              <a:spcBef>
                <a:spcPts val="1200"/>
              </a:spcBef>
              <a:spcAft>
                <a:spcPts val="0"/>
              </a:spcAft>
              <a:buNone/>
              <a:defRPr/>
            </a:lvl2pPr>
            <a:lvl3pPr lvl="2" rtl="0">
              <a:spcBef>
                <a:spcPts val="1200"/>
              </a:spcBef>
              <a:spcAft>
                <a:spcPts val="0"/>
              </a:spcAft>
              <a:buNone/>
              <a:defRPr/>
            </a:lvl3pPr>
            <a:lvl4pPr lvl="3" rtl="0">
              <a:spcBef>
                <a:spcPts val="1200"/>
              </a:spcBef>
              <a:spcAft>
                <a:spcPts val="0"/>
              </a:spcAft>
              <a:buNone/>
              <a:defRPr/>
            </a:lvl4pPr>
            <a:lvl5pPr lvl="4" rtl="0">
              <a:spcBef>
                <a:spcPts val="1200"/>
              </a:spcBef>
              <a:spcAft>
                <a:spcPts val="0"/>
              </a:spcAft>
              <a:buNone/>
              <a:defRPr/>
            </a:lvl5pPr>
            <a:lvl6pPr lvl="5" rtl="0">
              <a:spcBef>
                <a:spcPts val="1200"/>
              </a:spcBef>
              <a:spcAft>
                <a:spcPts val="0"/>
              </a:spcAft>
              <a:buNone/>
              <a:defRPr/>
            </a:lvl6pPr>
            <a:lvl7pPr lvl="6" rtl="0">
              <a:spcBef>
                <a:spcPts val="1200"/>
              </a:spcBef>
              <a:spcAft>
                <a:spcPts val="0"/>
              </a:spcAft>
              <a:buNone/>
              <a:defRPr/>
            </a:lvl7pPr>
            <a:lvl8pPr lvl="7" rtl="0">
              <a:spcBef>
                <a:spcPts val="1200"/>
              </a:spcBef>
              <a:spcAft>
                <a:spcPts val="0"/>
              </a:spcAft>
              <a:buNone/>
              <a:defRPr/>
            </a:lvl8pPr>
            <a:lvl9pPr lvl="8" rtl="0">
              <a:spcBef>
                <a:spcPts val="1200"/>
              </a:spcBef>
              <a:spcAft>
                <a:spcPts val="1200"/>
              </a:spcAft>
              <a:buNone/>
              <a:defRPr/>
            </a:lvl9pPr>
          </a:lstStyle>
          <a:p/>
        </p:txBody>
      </p:sp>
      <p:cxnSp>
        <p:nvCxnSpPr>
          <p:cNvPr id="112" name="Google Shape;112;p1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13" name="Google Shape;113;p18"/>
          <p:cNvSpPr txBox="1"/>
          <p:nvPr>
            <p:ph idx="12" type="sldNum"/>
          </p:nvPr>
        </p:nvSpPr>
        <p:spPr>
          <a:xfrm>
            <a:off x="8607775" y="4957200"/>
            <a:ext cx="261900" cy="105600"/>
          </a:xfrm>
          <a:prstGeom prst="rect">
            <a:avLst/>
          </a:prstGeom>
        </p:spPr>
        <p:txBody>
          <a:bodyPr anchorCtr="0" anchor="t" bIns="91425" lIns="0" spcFirstLastPara="1" rIns="0" wrap="square" tIns="0">
            <a:norm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14" name="Google Shape;114;p1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15" name="Google Shape;115;p18"/>
          <p:cNvSpPr txBox="1"/>
          <p:nvPr>
            <p:ph idx="2" type="subTitle"/>
          </p:nvPr>
        </p:nvSpPr>
        <p:spPr>
          <a:xfrm>
            <a:off x="-12300" y="4916650"/>
            <a:ext cx="7971900" cy="226800"/>
          </a:xfrm>
          <a:prstGeom prst="rect">
            <a:avLst/>
          </a:prstGeom>
        </p:spPr>
        <p:txBody>
          <a:bodyPr anchorCtr="0" anchor="t" bIns="0" lIns="274300" spcFirstLastPara="1" rIns="0" wrap="square" tIns="45700">
            <a:normAutofit/>
          </a:bodyPr>
          <a:lstStyle>
            <a:lvl1pPr lvl="0" rtl="0">
              <a:spcBef>
                <a:spcPts val="0"/>
              </a:spcBef>
              <a:spcAft>
                <a:spcPts val="0"/>
              </a:spcAft>
              <a:buNone/>
              <a:defRPr sz="700"/>
            </a:lvl1pPr>
            <a:lvl2pPr lvl="1" rtl="0">
              <a:spcBef>
                <a:spcPts val="1200"/>
              </a:spcBef>
              <a:spcAft>
                <a:spcPts val="0"/>
              </a:spcAft>
              <a:buNone/>
              <a:defRPr/>
            </a:lvl2pPr>
            <a:lvl3pPr lvl="2" rtl="0">
              <a:spcBef>
                <a:spcPts val="1200"/>
              </a:spcBef>
              <a:spcAft>
                <a:spcPts val="0"/>
              </a:spcAft>
              <a:buNone/>
              <a:defRPr/>
            </a:lvl3pPr>
            <a:lvl4pPr lvl="3" rtl="0">
              <a:spcBef>
                <a:spcPts val="1200"/>
              </a:spcBef>
              <a:spcAft>
                <a:spcPts val="0"/>
              </a:spcAft>
              <a:buNone/>
              <a:defRPr/>
            </a:lvl4pPr>
            <a:lvl5pPr lvl="4" rtl="0">
              <a:spcBef>
                <a:spcPts val="1200"/>
              </a:spcBef>
              <a:spcAft>
                <a:spcPts val="0"/>
              </a:spcAft>
              <a:buNone/>
              <a:defRPr/>
            </a:lvl5pPr>
            <a:lvl6pPr lvl="5" rtl="0">
              <a:spcBef>
                <a:spcPts val="1200"/>
              </a:spcBef>
              <a:spcAft>
                <a:spcPts val="0"/>
              </a:spcAft>
              <a:buNone/>
              <a:defRPr/>
            </a:lvl6pPr>
            <a:lvl7pPr lvl="6" rtl="0">
              <a:spcBef>
                <a:spcPts val="1200"/>
              </a:spcBef>
              <a:spcAft>
                <a:spcPts val="0"/>
              </a:spcAft>
              <a:buNone/>
              <a:defRPr/>
            </a:lvl7pPr>
            <a:lvl8pPr lvl="7" rtl="0">
              <a:spcBef>
                <a:spcPts val="1200"/>
              </a:spcBef>
              <a:spcAft>
                <a:spcPts val="0"/>
              </a:spcAft>
              <a:buNone/>
              <a:defRPr/>
            </a:lvl8pPr>
            <a:lvl9pPr lvl="8" rtl="0">
              <a:spcBef>
                <a:spcPts val="1200"/>
              </a:spcBef>
              <a:spcAft>
                <a:spcPts val="1200"/>
              </a:spcAft>
              <a:buNone/>
              <a:defRPr/>
            </a:lvl9pPr>
          </a:lstStyle>
          <a:p/>
        </p:txBody>
      </p:sp>
      <p:sp>
        <p:nvSpPr>
          <p:cNvPr id="116" name="Google Shape;116;p18"/>
          <p:cNvSpPr txBox="1"/>
          <p:nvPr>
            <p:ph idx="3" type="body"/>
          </p:nvPr>
        </p:nvSpPr>
        <p:spPr>
          <a:xfrm>
            <a:off x="175" y="1284250"/>
            <a:ext cx="9144000" cy="3622200"/>
          </a:xfrm>
          <a:prstGeom prst="rect">
            <a:avLst/>
          </a:prstGeom>
        </p:spPr>
        <p:txBody>
          <a:bodyPr anchorCtr="0" anchor="t" bIns="914400" lIns="457200" spcFirstLastPara="1" rIns="457200" wrap="square" tIns="0">
            <a:normAutofit/>
          </a:bodyPr>
          <a:lstStyle>
            <a:lvl1pPr indent="-342900" lvl="0" marL="457200" rtl="0">
              <a:spcBef>
                <a:spcPts val="0"/>
              </a:spcBef>
              <a:spcAft>
                <a:spcPts val="0"/>
              </a:spcAft>
              <a:buSzPts val="18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ll Attention Slide">
  <p:cSld name="Call Attention Slide">
    <p:spTree>
      <p:nvGrpSpPr>
        <p:cNvPr id="2588" name="Shape 2588"/>
        <p:cNvGrpSpPr/>
        <p:nvPr/>
      </p:nvGrpSpPr>
      <p:grpSpPr>
        <a:xfrm>
          <a:off x="0" y="0"/>
          <a:ext cx="0" cy="0"/>
          <a:chOff x="0" y="0"/>
          <a:chExt cx="0" cy="0"/>
        </a:xfrm>
      </p:grpSpPr>
      <p:sp>
        <p:nvSpPr>
          <p:cNvPr id="2589" name="Google Shape;2589;p173"/>
          <p:cNvSpPr txBox="1"/>
          <p:nvPr>
            <p:ph idx="1" type="subTitle"/>
          </p:nvPr>
        </p:nvSpPr>
        <p:spPr>
          <a:xfrm>
            <a:off x="270163" y="1512517"/>
            <a:ext cx="8873700" cy="3350400"/>
          </a:xfrm>
          <a:prstGeom prst="rect">
            <a:avLst/>
          </a:prstGeom>
          <a:noFill/>
          <a:ln>
            <a:noFill/>
          </a:ln>
        </p:spPr>
        <p:txBody>
          <a:bodyPr anchorCtr="0" anchor="t" bIns="342900" lIns="2400300" spcFirstLastPara="1" rIns="205725" wrap="square" tIns="0">
            <a:noAutofit/>
          </a:bodyPr>
          <a:lstStyle>
            <a:lvl1pPr lvl="0" marR="0" rtl="0" algn="l">
              <a:lnSpc>
                <a:spcPct val="90000"/>
              </a:lnSpc>
              <a:spcBef>
                <a:spcPts val="80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lvl="1" marR="0" rtl="0" algn="ctr">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2pPr>
            <a:lvl3pPr lvl="2" marR="0" rtl="0" algn="ctr">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3pPr>
            <a:lvl4pPr lvl="3"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4pPr>
            <a:lvl5pPr lvl="4"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5pPr>
            <a:lvl6pPr lvl="5"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6pPr>
            <a:lvl7pPr lvl="6"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7pPr>
            <a:lvl8pPr lvl="7"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8pPr>
            <a:lvl9pPr lvl="8"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9pPr>
          </a:lstStyle>
          <a:p/>
        </p:txBody>
      </p:sp>
      <p:sp>
        <p:nvSpPr>
          <p:cNvPr id="2590" name="Google Shape;2590;p173"/>
          <p:cNvSpPr txBox="1"/>
          <p:nvPr>
            <p:ph idx="12" type="sldNum"/>
          </p:nvPr>
        </p:nvSpPr>
        <p:spPr>
          <a:xfrm>
            <a:off x="8229600" y="4923557"/>
            <a:ext cx="914400" cy="219900"/>
          </a:xfrm>
          <a:prstGeom prst="rect">
            <a:avLst/>
          </a:prstGeom>
          <a:noFill/>
          <a:ln>
            <a:noFill/>
          </a:ln>
        </p:spPr>
        <p:txBody>
          <a:bodyPr anchorCtr="0" anchor="ctr" bIns="68575" lIns="68575" spcFirstLastPara="1" rIns="274325" wrap="square" tIns="68575">
            <a:noAutofit/>
          </a:bodyPr>
          <a:lstStyle>
            <a:lvl1pPr indent="0" lvl="0" marL="0" marR="0" rtl="0" algn="r">
              <a:spcBef>
                <a:spcPts val="0"/>
              </a:spcBef>
              <a:buNone/>
              <a:defRPr b="0" i="0" sz="600" u="none" cap="none" strike="noStrike">
                <a:solidFill>
                  <a:schemeClr val="dk1"/>
                </a:solidFill>
                <a:latin typeface="Arial"/>
                <a:ea typeface="Arial"/>
                <a:cs typeface="Arial"/>
                <a:sym typeface="Arial"/>
              </a:defRPr>
            </a:lvl1pPr>
            <a:lvl2pPr indent="0" lvl="1" marL="0" marR="0" rtl="0" algn="r">
              <a:spcBef>
                <a:spcPts val="0"/>
              </a:spcBef>
              <a:buNone/>
              <a:defRPr b="0" i="0" sz="600" u="none" cap="none" strike="noStrike">
                <a:solidFill>
                  <a:schemeClr val="dk1"/>
                </a:solidFill>
                <a:latin typeface="Arial"/>
                <a:ea typeface="Arial"/>
                <a:cs typeface="Arial"/>
                <a:sym typeface="Arial"/>
              </a:defRPr>
            </a:lvl2pPr>
            <a:lvl3pPr indent="0" lvl="2" marL="0" marR="0" rtl="0" algn="r">
              <a:spcBef>
                <a:spcPts val="0"/>
              </a:spcBef>
              <a:buNone/>
              <a:defRPr b="0" i="0" sz="600" u="none" cap="none" strike="noStrike">
                <a:solidFill>
                  <a:schemeClr val="dk1"/>
                </a:solidFill>
                <a:latin typeface="Arial"/>
                <a:ea typeface="Arial"/>
                <a:cs typeface="Arial"/>
                <a:sym typeface="Arial"/>
              </a:defRPr>
            </a:lvl3pPr>
            <a:lvl4pPr indent="0" lvl="3" marL="0" marR="0" rtl="0" algn="r">
              <a:spcBef>
                <a:spcPts val="0"/>
              </a:spcBef>
              <a:buNone/>
              <a:defRPr b="0" i="0" sz="600" u="none" cap="none" strike="noStrike">
                <a:solidFill>
                  <a:schemeClr val="dk1"/>
                </a:solidFill>
                <a:latin typeface="Arial"/>
                <a:ea typeface="Arial"/>
                <a:cs typeface="Arial"/>
                <a:sym typeface="Arial"/>
              </a:defRPr>
            </a:lvl4pPr>
            <a:lvl5pPr indent="0" lvl="4" marL="0" marR="0" rtl="0" algn="r">
              <a:spcBef>
                <a:spcPts val="0"/>
              </a:spcBef>
              <a:buNone/>
              <a:defRPr b="0" i="0" sz="600" u="none" cap="none" strike="noStrike">
                <a:solidFill>
                  <a:schemeClr val="dk1"/>
                </a:solidFill>
                <a:latin typeface="Arial"/>
                <a:ea typeface="Arial"/>
                <a:cs typeface="Arial"/>
                <a:sym typeface="Arial"/>
              </a:defRPr>
            </a:lvl5pPr>
            <a:lvl6pPr indent="0" lvl="5" marL="0" marR="0" rtl="0" algn="r">
              <a:spcBef>
                <a:spcPts val="0"/>
              </a:spcBef>
              <a:buNone/>
              <a:defRPr b="0" i="0" sz="600" u="none" cap="none" strike="noStrike">
                <a:solidFill>
                  <a:schemeClr val="dk1"/>
                </a:solidFill>
                <a:latin typeface="Arial"/>
                <a:ea typeface="Arial"/>
                <a:cs typeface="Arial"/>
                <a:sym typeface="Arial"/>
              </a:defRPr>
            </a:lvl6pPr>
            <a:lvl7pPr indent="0" lvl="6" marL="0" marR="0" rtl="0" algn="r">
              <a:spcBef>
                <a:spcPts val="0"/>
              </a:spcBef>
              <a:buNone/>
              <a:defRPr b="0" i="0" sz="600" u="none" cap="none" strike="noStrike">
                <a:solidFill>
                  <a:schemeClr val="dk1"/>
                </a:solidFill>
                <a:latin typeface="Arial"/>
                <a:ea typeface="Arial"/>
                <a:cs typeface="Arial"/>
                <a:sym typeface="Arial"/>
              </a:defRPr>
            </a:lvl7pPr>
            <a:lvl8pPr indent="0" lvl="7" marL="0" marR="0" rtl="0" algn="r">
              <a:spcBef>
                <a:spcPts val="0"/>
              </a:spcBef>
              <a:buNone/>
              <a:defRPr b="0" i="0" sz="600" u="none" cap="none" strike="noStrike">
                <a:solidFill>
                  <a:schemeClr val="dk1"/>
                </a:solidFill>
                <a:latin typeface="Arial"/>
                <a:ea typeface="Arial"/>
                <a:cs typeface="Arial"/>
                <a:sym typeface="Arial"/>
              </a:defRPr>
            </a:lvl8pPr>
            <a:lvl9pPr indent="0" lvl="8" marL="0" marR="0" rtl="0" algn="r">
              <a:spcBef>
                <a:spcPts val="0"/>
              </a:spcBef>
              <a:buNone/>
              <a:defRPr b="0" i="0" sz="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2591" name="Google Shape;2591;p173"/>
          <p:cNvSpPr txBox="1"/>
          <p:nvPr>
            <p:ph idx="2" type="body"/>
          </p:nvPr>
        </p:nvSpPr>
        <p:spPr>
          <a:xfrm>
            <a:off x="-1" y="4923555"/>
            <a:ext cx="7959300" cy="219900"/>
          </a:xfrm>
          <a:prstGeom prst="rect">
            <a:avLst/>
          </a:prstGeom>
          <a:noFill/>
          <a:ln>
            <a:noFill/>
          </a:ln>
        </p:spPr>
        <p:txBody>
          <a:bodyPr anchorCtr="0" anchor="ctr" bIns="34275" lIns="342900" spcFirstLastPara="1" rIns="68575" wrap="square" tIns="68575">
            <a:noAutofit/>
          </a:bodyPr>
          <a:lstStyle>
            <a:lvl1pPr indent="-228600" lvl="0" marL="457200" marR="0" rtl="0" algn="l">
              <a:lnSpc>
                <a:spcPct val="90000"/>
              </a:lnSpc>
              <a:spcBef>
                <a:spcPts val="800"/>
              </a:spcBef>
              <a:spcAft>
                <a:spcPts val="0"/>
              </a:spcAft>
              <a:buClr>
                <a:schemeClr val="dk1"/>
              </a:buClr>
              <a:buSzPts val="600"/>
              <a:buFont typeface="Arial"/>
              <a:buNone/>
              <a:defRPr b="0" i="0" sz="600" u="none" cap="none" strike="noStrike">
                <a:solidFill>
                  <a:schemeClr val="dk1"/>
                </a:solidFill>
                <a:latin typeface="Calibri"/>
                <a:ea typeface="Calibri"/>
                <a:cs typeface="Calibri"/>
                <a:sym typeface="Calibri"/>
              </a:defRPr>
            </a:lvl1pPr>
            <a:lvl2pPr indent="-228600" lvl="1" marL="914400" marR="0" rtl="0" algn="l">
              <a:lnSpc>
                <a:spcPct val="90000"/>
              </a:lnSpc>
              <a:spcBef>
                <a:spcPts val="4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2pPr>
            <a:lvl3pPr indent="-228600" lvl="2" marL="1371600"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3pPr>
            <a:lvl4pPr indent="-228600" lvl="3" marL="1828800" marR="0" rtl="0" algn="l">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4pPr>
            <a:lvl5pPr indent="-228600" lvl="4" marL="2286000" marR="0" rtl="0" algn="l">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8. Questions?">
  <p:cSld name="CUSTOM_17_2_1_2_3_1">
    <p:spTree>
      <p:nvGrpSpPr>
        <p:cNvPr id="2592" name="Shape 2592"/>
        <p:cNvGrpSpPr/>
        <p:nvPr/>
      </p:nvGrpSpPr>
      <p:grpSpPr>
        <a:xfrm>
          <a:off x="0" y="0"/>
          <a:ext cx="0" cy="0"/>
          <a:chOff x="0" y="0"/>
          <a:chExt cx="0" cy="0"/>
        </a:xfrm>
      </p:grpSpPr>
      <p:pic>
        <p:nvPicPr>
          <p:cNvPr id="2593" name="Google Shape;2593;p174"/>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594" name="Google Shape;2594;p174"/>
          <p:cNvSpPr/>
          <p:nvPr/>
        </p:nvSpPr>
        <p:spPr>
          <a:xfrm>
            <a:off x="283500" y="274875"/>
            <a:ext cx="8595300" cy="4593600"/>
          </a:xfrm>
          <a:prstGeom prst="rect">
            <a:avLst/>
          </a:prstGeom>
          <a:solidFill>
            <a:srgbClr val="00C8E9">
              <a:alpha val="368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5" name="Google Shape;2595;p17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2596" name="Google Shape;2596;p17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597" name="Google Shape;2597;p174"/>
          <p:cNvPicPr preferRelativeResize="0"/>
          <p:nvPr/>
        </p:nvPicPr>
        <p:blipFill rotWithShape="1">
          <a:blip r:embed="rId3">
            <a:alphaModFix/>
          </a:blip>
          <a:srcRect b="11174" l="0" r="0" t="0"/>
          <a:stretch/>
        </p:blipFill>
        <p:spPr>
          <a:xfrm>
            <a:off x="274350" y="573880"/>
            <a:ext cx="8595298" cy="4294596"/>
          </a:xfrm>
          <a:prstGeom prst="rect">
            <a:avLst/>
          </a:prstGeom>
          <a:noFill/>
          <a:ln>
            <a:noFill/>
          </a:ln>
        </p:spPr>
      </p:pic>
      <p:sp>
        <p:nvSpPr>
          <p:cNvPr id="2598" name="Google Shape;2598;p174"/>
          <p:cNvSpPr txBox="1"/>
          <p:nvPr/>
        </p:nvSpPr>
        <p:spPr>
          <a:xfrm>
            <a:off x="9150" y="987250"/>
            <a:ext cx="9144000" cy="73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500">
                <a:latin typeface="Roboto Light"/>
                <a:ea typeface="Roboto Light"/>
                <a:cs typeface="Roboto Light"/>
                <a:sym typeface="Roboto Light"/>
              </a:rPr>
              <a:t>Questions?</a:t>
            </a:r>
            <a:endParaRPr sz="6500">
              <a:latin typeface="Roboto Light"/>
              <a:ea typeface="Roboto Light"/>
              <a:cs typeface="Roboto Light"/>
              <a:sym typeface="Roboto Light"/>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603" name="Shape 2603"/>
        <p:cNvGrpSpPr/>
        <p:nvPr/>
      </p:nvGrpSpPr>
      <p:grpSpPr>
        <a:xfrm>
          <a:off x="0" y="0"/>
          <a:ext cx="0" cy="0"/>
          <a:chOff x="0" y="0"/>
          <a:chExt cx="0" cy="0"/>
        </a:xfrm>
      </p:grpSpPr>
      <p:sp>
        <p:nvSpPr>
          <p:cNvPr id="2604" name="Google Shape;2604;p176"/>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2605" name="Google Shape;2605;p176"/>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606" name="Google Shape;2606;p17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607" name="Shape 2607"/>
        <p:cNvGrpSpPr/>
        <p:nvPr/>
      </p:nvGrpSpPr>
      <p:grpSpPr>
        <a:xfrm>
          <a:off x="0" y="0"/>
          <a:ext cx="0" cy="0"/>
          <a:chOff x="0" y="0"/>
          <a:chExt cx="0" cy="0"/>
        </a:xfrm>
      </p:grpSpPr>
      <p:sp>
        <p:nvSpPr>
          <p:cNvPr id="2608" name="Google Shape;2608;p177"/>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2609" name="Google Shape;2609;p17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610" name="Shape 2610"/>
        <p:cNvGrpSpPr/>
        <p:nvPr/>
      </p:nvGrpSpPr>
      <p:grpSpPr>
        <a:xfrm>
          <a:off x="0" y="0"/>
          <a:ext cx="0" cy="0"/>
          <a:chOff x="0" y="0"/>
          <a:chExt cx="0" cy="0"/>
        </a:xfrm>
      </p:grpSpPr>
      <p:sp>
        <p:nvSpPr>
          <p:cNvPr id="2611" name="Google Shape;2611;p17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612" name="Google Shape;2612;p17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2613" name="Google Shape;2613;p17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614" name="Shape 2614"/>
        <p:cNvGrpSpPr/>
        <p:nvPr/>
      </p:nvGrpSpPr>
      <p:grpSpPr>
        <a:xfrm>
          <a:off x="0" y="0"/>
          <a:ext cx="0" cy="0"/>
          <a:chOff x="0" y="0"/>
          <a:chExt cx="0" cy="0"/>
        </a:xfrm>
      </p:grpSpPr>
      <p:sp>
        <p:nvSpPr>
          <p:cNvPr id="2615" name="Google Shape;2615;p17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616" name="Google Shape;2616;p179"/>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617" name="Google Shape;2617;p179"/>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618" name="Google Shape;2618;p17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619" name="Shape 2619"/>
        <p:cNvGrpSpPr/>
        <p:nvPr/>
      </p:nvGrpSpPr>
      <p:grpSpPr>
        <a:xfrm>
          <a:off x="0" y="0"/>
          <a:ext cx="0" cy="0"/>
          <a:chOff x="0" y="0"/>
          <a:chExt cx="0" cy="0"/>
        </a:xfrm>
      </p:grpSpPr>
      <p:sp>
        <p:nvSpPr>
          <p:cNvPr id="2620" name="Google Shape;2620;p18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621" name="Google Shape;2621;p18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622" name="Shape 2622"/>
        <p:cNvGrpSpPr/>
        <p:nvPr/>
      </p:nvGrpSpPr>
      <p:grpSpPr>
        <a:xfrm>
          <a:off x="0" y="0"/>
          <a:ext cx="0" cy="0"/>
          <a:chOff x="0" y="0"/>
          <a:chExt cx="0" cy="0"/>
        </a:xfrm>
      </p:grpSpPr>
      <p:sp>
        <p:nvSpPr>
          <p:cNvPr id="2623" name="Google Shape;2623;p181"/>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624" name="Google Shape;2624;p181"/>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625" name="Google Shape;2625;p18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626" name="Shape 2626"/>
        <p:cNvGrpSpPr/>
        <p:nvPr/>
      </p:nvGrpSpPr>
      <p:grpSpPr>
        <a:xfrm>
          <a:off x="0" y="0"/>
          <a:ext cx="0" cy="0"/>
          <a:chOff x="0" y="0"/>
          <a:chExt cx="0" cy="0"/>
        </a:xfrm>
      </p:grpSpPr>
      <p:sp>
        <p:nvSpPr>
          <p:cNvPr id="2627" name="Google Shape;2627;p182"/>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2628" name="Google Shape;2628;p18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629" name="Shape 2629"/>
        <p:cNvGrpSpPr/>
        <p:nvPr/>
      </p:nvGrpSpPr>
      <p:grpSpPr>
        <a:xfrm>
          <a:off x="0" y="0"/>
          <a:ext cx="0" cy="0"/>
          <a:chOff x="0" y="0"/>
          <a:chExt cx="0" cy="0"/>
        </a:xfrm>
      </p:grpSpPr>
      <p:sp>
        <p:nvSpPr>
          <p:cNvPr id="2630" name="Google Shape;2630;p183"/>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1" name="Google Shape;2631;p183"/>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2632" name="Google Shape;2632;p183"/>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2633" name="Google Shape;2633;p183"/>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2634" name="Google Shape;2634;p18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Activity">
  <p:cSld name="CUSTOM_2_3_1_1_1_1_1_2_1_2_1_1_1_1_3">
    <p:spTree>
      <p:nvGrpSpPr>
        <p:cNvPr id="117" name="Shape 117"/>
        <p:cNvGrpSpPr/>
        <p:nvPr/>
      </p:nvGrpSpPr>
      <p:grpSpPr>
        <a:xfrm>
          <a:off x="0" y="0"/>
          <a:ext cx="0" cy="0"/>
          <a:chOff x="0" y="0"/>
          <a:chExt cx="0" cy="0"/>
        </a:xfrm>
      </p:grpSpPr>
      <p:pic>
        <p:nvPicPr>
          <p:cNvPr id="118" name="Google Shape;118;p19"/>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19" name="Google Shape;119;p19"/>
          <p:cNvSpPr/>
          <p:nvPr/>
        </p:nvSpPr>
        <p:spPr>
          <a:xfrm>
            <a:off x="273900" y="3608175"/>
            <a:ext cx="8596200" cy="12609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9"/>
          <p:cNvSpPr txBox="1"/>
          <p:nvPr>
            <p:ph idx="12" type="sldNum"/>
          </p:nvPr>
        </p:nvSpPr>
        <p:spPr>
          <a:xfrm>
            <a:off x="8607775" y="4957200"/>
            <a:ext cx="261900" cy="105600"/>
          </a:xfrm>
          <a:prstGeom prst="rect">
            <a:avLst/>
          </a:prstGeom>
        </p:spPr>
        <p:txBody>
          <a:bodyPr anchorCtr="0" anchor="t" bIns="91425" lIns="0" spcFirstLastPara="1" rIns="0" wrap="square" tIns="0">
            <a:norm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21" name="Google Shape;121;p19"/>
          <p:cNvSpPr txBox="1"/>
          <p:nvPr>
            <p:ph idx="1" type="subTitle"/>
          </p:nvPr>
        </p:nvSpPr>
        <p:spPr>
          <a:xfrm>
            <a:off x="-12300" y="4916650"/>
            <a:ext cx="7971900" cy="226800"/>
          </a:xfrm>
          <a:prstGeom prst="rect">
            <a:avLst/>
          </a:prstGeom>
        </p:spPr>
        <p:txBody>
          <a:bodyPr anchorCtr="0" anchor="t" bIns="0" lIns="274300" spcFirstLastPara="1" rIns="0" wrap="square" tIns="45700">
            <a:normAutofit/>
          </a:bodyPr>
          <a:lstStyle>
            <a:lvl1pPr lvl="0" rtl="0">
              <a:spcBef>
                <a:spcPts val="0"/>
              </a:spcBef>
              <a:spcAft>
                <a:spcPts val="0"/>
              </a:spcAft>
              <a:buNone/>
              <a:defRPr sz="700"/>
            </a:lvl1pPr>
            <a:lvl2pPr lvl="1" rtl="0">
              <a:spcBef>
                <a:spcPts val="1200"/>
              </a:spcBef>
              <a:spcAft>
                <a:spcPts val="0"/>
              </a:spcAft>
              <a:buNone/>
              <a:defRPr/>
            </a:lvl2pPr>
            <a:lvl3pPr lvl="2" rtl="0">
              <a:spcBef>
                <a:spcPts val="1200"/>
              </a:spcBef>
              <a:spcAft>
                <a:spcPts val="0"/>
              </a:spcAft>
              <a:buNone/>
              <a:defRPr/>
            </a:lvl3pPr>
            <a:lvl4pPr lvl="3" rtl="0">
              <a:spcBef>
                <a:spcPts val="1200"/>
              </a:spcBef>
              <a:spcAft>
                <a:spcPts val="0"/>
              </a:spcAft>
              <a:buNone/>
              <a:defRPr/>
            </a:lvl4pPr>
            <a:lvl5pPr lvl="4" rtl="0">
              <a:spcBef>
                <a:spcPts val="1200"/>
              </a:spcBef>
              <a:spcAft>
                <a:spcPts val="0"/>
              </a:spcAft>
              <a:buNone/>
              <a:defRPr/>
            </a:lvl5pPr>
            <a:lvl6pPr lvl="5" rtl="0">
              <a:spcBef>
                <a:spcPts val="1200"/>
              </a:spcBef>
              <a:spcAft>
                <a:spcPts val="0"/>
              </a:spcAft>
              <a:buNone/>
              <a:defRPr/>
            </a:lvl6pPr>
            <a:lvl7pPr lvl="6" rtl="0">
              <a:spcBef>
                <a:spcPts val="1200"/>
              </a:spcBef>
              <a:spcAft>
                <a:spcPts val="0"/>
              </a:spcAft>
              <a:buNone/>
              <a:defRPr/>
            </a:lvl7pPr>
            <a:lvl8pPr lvl="7" rtl="0">
              <a:spcBef>
                <a:spcPts val="1200"/>
              </a:spcBef>
              <a:spcAft>
                <a:spcPts val="0"/>
              </a:spcAft>
              <a:buNone/>
              <a:defRPr/>
            </a:lvl8pPr>
            <a:lvl9pPr lvl="8" rtl="0">
              <a:spcBef>
                <a:spcPts val="1200"/>
              </a:spcBef>
              <a:spcAft>
                <a:spcPts val="1200"/>
              </a:spcAft>
              <a:buNone/>
              <a:defRPr/>
            </a:lvl9pPr>
          </a:lstStyle>
          <a:p/>
        </p:txBody>
      </p:sp>
      <p:sp>
        <p:nvSpPr>
          <p:cNvPr id="122" name="Google Shape;122;p19"/>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123" name="Google Shape;123;p19"/>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124" name="Google Shape;124;p19"/>
          <p:cNvSpPr txBox="1"/>
          <p:nvPr>
            <p:ph type="title"/>
          </p:nvPr>
        </p:nvSpPr>
        <p:spPr>
          <a:xfrm>
            <a:off x="1258000" y="274875"/>
            <a:ext cx="7887300" cy="3265800"/>
          </a:xfrm>
          <a:prstGeom prst="rect">
            <a:avLst/>
          </a:prstGeom>
        </p:spPr>
        <p:txBody>
          <a:bodyPr anchorCtr="0" anchor="t" bIns="91425" lIns="640075" spcFirstLastPara="1" rIns="91425" wrap="square" tIns="457200">
            <a:normAutofit/>
          </a:bodyPr>
          <a:lstStyle>
            <a:lvl1pPr lvl="0" rtl="0">
              <a:spcBef>
                <a:spcPts val="0"/>
              </a:spcBef>
              <a:spcAft>
                <a:spcPts val="0"/>
              </a:spcAft>
              <a:buNone/>
              <a:defRPr sz="24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25" name="Google Shape;125;p19"/>
          <p:cNvSpPr txBox="1"/>
          <p:nvPr>
            <p:ph idx="2" type="title"/>
          </p:nvPr>
        </p:nvSpPr>
        <p:spPr>
          <a:xfrm>
            <a:off x="5901175" y="4309575"/>
            <a:ext cx="2872200" cy="434400"/>
          </a:xfrm>
          <a:prstGeom prst="rect">
            <a:avLst/>
          </a:prstGeom>
        </p:spPr>
        <p:txBody>
          <a:bodyPr anchorCtr="0" anchor="ctr" bIns="0" lIns="640075" spcFirstLastPara="1" rIns="91425" wrap="square" tIns="0">
            <a:norm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pic>
        <p:nvPicPr>
          <p:cNvPr id="126" name="Google Shape;126;p19"/>
          <p:cNvPicPr preferRelativeResize="0"/>
          <p:nvPr/>
        </p:nvPicPr>
        <p:blipFill>
          <a:blip r:embed="rId3">
            <a:alphaModFix/>
          </a:blip>
          <a:stretch>
            <a:fillRect/>
          </a:stretch>
        </p:blipFill>
        <p:spPr>
          <a:xfrm flipH="1">
            <a:off x="608400" y="553675"/>
            <a:ext cx="1226900" cy="1398774"/>
          </a:xfrm>
          <a:prstGeom prst="rect">
            <a:avLst/>
          </a:prstGeom>
          <a:noFill/>
          <a:ln>
            <a:noFill/>
          </a:ln>
        </p:spPr>
      </p:pic>
    </p:spTree>
  </p:cSld>
  <p:clrMapOvr>
    <a:masterClrMapping/>
  </p:clrMapOvr>
  <p:extLst>
    <p:ext uri="{DCECCB84-F9BA-43D5-87BE-67443E8EF086}">
      <p15:sldGuideLst>
        <p15:guide id="1" orient="horz" pos="2624">
          <p15:clr>
            <a:srgbClr val="FA7B17"/>
          </p15:clr>
        </p15:guide>
        <p15:guide id="2" orient="horz" pos="2160">
          <p15:clr>
            <a:srgbClr val="FA7B17"/>
          </p15:clr>
        </p15:guide>
        <p15:guide id="3" orient="horz" pos="1440">
          <p15:clr>
            <a:srgbClr val="FA7B17"/>
          </p15:clr>
        </p15:guide>
      </p15:sldGuideLst>
    </p:ext>
  </p:extLst>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635" name="Shape 2635"/>
        <p:cNvGrpSpPr/>
        <p:nvPr/>
      </p:nvGrpSpPr>
      <p:grpSpPr>
        <a:xfrm>
          <a:off x="0" y="0"/>
          <a:ext cx="0" cy="0"/>
          <a:chOff x="0" y="0"/>
          <a:chExt cx="0" cy="0"/>
        </a:xfrm>
      </p:grpSpPr>
      <p:sp>
        <p:nvSpPr>
          <p:cNvPr id="2636" name="Google Shape;2636;p184"/>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2637" name="Google Shape;2637;p18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2638" name="Shape 2638"/>
        <p:cNvGrpSpPr/>
        <p:nvPr/>
      </p:nvGrpSpPr>
      <p:grpSpPr>
        <a:xfrm>
          <a:off x="0" y="0"/>
          <a:ext cx="0" cy="0"/>
          <a:chOff x="0" y="0"/>
          <a:chExt cx="0" cy="0"/>
        </a:xfrm>
      </p:grpSpPr>
      <p:sp>
        <p:nvSpPr>
          <p:cNvPr id="2639" name="Google Shape;2639;p185"/>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2640" name="Google Shape;2640;p185"/>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2641" name="Google Shape;2641;p18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642" name="Shape 2642"/>
        <p:cNvGrpSpPr/>
        <p:nvPr/>
      </p:nvGrpSpPr>
      <p:grpSpPr>
        <a:xfrm>
          <a:off x="0" y="0"/>
          <a:ext cx="0" cy="0"/>
          <a:chOff x="0" y="0"/>
          <a:chExt cx="0" cy="0"/>
        </a:xfrm>
      </p:grpSpPr>
      <p:sp>
        <p:nvSpPr>
          <p:cNvPr id="2643" name="Google Shape;2643;p18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Subsection Slide">
  <p:cSld name="CUSTOM_17_2_1_1_2">
    <p:spTree>
      <p:nvGrpSpPr>
        <p:cNvPr id="2644" name="Shape 2644"/>
        <p:cNvGrpSpPr/>
        <p:nvPr/>
      </p:nvGrpSpPr>
      <p:grpSpPr>
        <a:xfrm>
          <a:off x="0" y="0"/>
          <a:ext cx="0" cy="0"/>
          <a:chOff x="0" y="0"/>
          <a:chExt cx="0" cy="0"/>
        </a:xfrm>
      </p:grpSpPr>
      <p:pic>
        <p:nvPicPr>
          <p:cNvPr id="2645" name="Google Shape;2645;p187"/>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646" name="Google Shape;2646;p187"/>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Roboto"/>
                <a:ea typeface="Roboto"/>
                <a:cs typeface="Roboto"/>
                <a:sym typeface="Roboto"/>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2647" name="Google Shape;2647;p18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2648" name="Google Shape;2648;p187"/>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lvl1pPr lvl="0" rtl="0">
              <a:spcBef>
                <a:spcPts val="0"/>
              </a:spcBef>
              <a:spcAft>
                <a:spcPts val="0"/>
              </a:spcAft>
              <a:buNone/>
              <a:defRPr sz="7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Transition Slide">
  <p:cSld name="CUSTOM_17_2_1_2">
    <p:spTree>
      <p:nvGrpSpPr>
        <p:cNvPr id="2649" name="Shape 2649"/>
        <p:cNvGrpSpPr/>
        <p:nvPr/>
      </p:nvGrpSpPr>
      <p:grpSpPr>
        <a:xfrm>
          <a:off x="0" y="0"/>
          <a:ext cx="0" cy="0"/>
          <a:chOff x="0" y="0"/>
          <a:chExt cx="0" cy="0"/>
        </a:xfrm>
      </p:grpSpPr>
      <p:pic>
        <p:nvPicPr>
          <p:cNvPr id="2650" name="Google Shape;2650;p188"/>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651" name="Google Shape;2651;p188"/>
          <p:cNvSpPr txBox="1"/>
          <p:nvPr>
            <p:ph type="title"/>
          </p:nvPr>
        </p:nvSpPr>
        <p:spPr>
          <a:xfrm>
            <a:off x="237100" y="2088475"/>
            <a:ext cx="8595300" cy="7923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3600">
                <a:latin typeface="Roboto Medium"/>
                <a:ea typeface="Roboto Medium"/>
                <a:cs typeface="Roboto Medium"/>
                <a:sym typeface="Roboto Medium"/>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2652" name="Google Shape;2652;p18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2653" name="Google Shape;2653;p188"/>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lvl1pPr lvl="0" rtl="0">
              <a:spcBef>
                <a:spcPts val="0"/>
              </a:spcBef>
              <a:spcAft>
                <a:spcPts val="0"/>
              </a:spcAft>
              <a:buNone/>
              <a:defRPr sz="7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Text Only">
  <p:cSld name="CUSTOM_2_7_2">
    <p:spTree>
      <p:nvGrpSpPr>
        <p:cNvPr id="2654" name="Shape 2654"/>
        <p:cNvGrpSpPr/>
        <p:nvPr/>
      </p:nvGrpSpPr>
      <p:grpSpPr>
        <a:xfrm>
          <a:off x="0" y="0"/>
          <a:ext cx="0" cy="0"/>
          <a:chOff x="0" y="0"/>
          <a:chExt cx="0" cy="0"/>
        </a:xfrm>
      </p:grpSpPr>
      <p:sp>
        <p:nvSpPr>
          <p:cNvPr id="2655" name="Google Shape;2655;p18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56" name="Google Shape;2656;p189"/>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cxnSp>
        <p:nvCxnSpPr>
          <p:cNvPr id="2657" name="Google Shape;2657;p18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658" name="Google Shape;2658;p18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659" name="Google Shape;2659;p18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660" name="Google Shape;2660;p189"/>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lvl1pPr lvl="0" rtl="0">
              <a:spcBef>
                <a:spcPts val="0"/>
              </a:spcBef>
              <a:spcAft>
                <a:spcPts val="0"/>
              </a:spcAft>
              <a:buNone/>
              <a:defRPr sz="7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2661" name="Google Shape;2661;p189"/>
          <p:cNvSpPr txBox="1"/>
          <p:nvPr>
            <p:ph idx="3" type="body"/>
          </p:nvPr>
        </p:nvSpPr>
        <p:spPr>
          <a:xfrm>
            <a:off x="175" y="1284250"/>
            <a:ext cx="9144000" cy="3622200"/>
          </a:xfrm>
          <a:prstGeom prst="rect">
            <a:avLst/>
          </a:prstGeom>
        </p:spPr>
        <p:txBody>
          <a:bodyPr anchorCtr="0" anchor="t" bIns="914400" lIns="457200" spcFirstLastPara="1" rIns="457200" wrap="square" tIns="0">
            <a:noAutofit/>
          </a:bodyPr>
          <a:lstStyle>
            <a:lvl1pPr indent="-342900" lvl="0" marL="457200" rtl="0">
              <a:spcBef>
                <a:spcPts val="0"/>
              </a:spcBef>
              <a:spcAft>
                <a:spcPts val="0"/>
              </a:spcAft>
              <a:buSzPts val="18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Numbered 1–3 (Green)">
  <p:cSld name="CUSTOM_2_7_1_5">
    <p:spTree>
      <p:nvGrpSpPr>
        <p:cNvPr id="2662" name="Shape 2662"/>
        <p:cNvGrpSpPr/>
        <p:nvPr/>
      </p:nvGrpSpPr>
      <p:grpSpPr>
        <a:xfrm>
          <a:off x="0" y="0"/>
          <a:ext cx="0" cy="0"/>
          <a:chOff x="0" y="0"/>
          <a:chExt cx="0" cy="0"/>
        </a:xfrm>
      </p:grpSpPr>
      <p:sp>
        <p:nvSpPr>
          <p:cNvPr id="2663" name="Google Shape;2663;p19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64" name="Google Shape;2664;p190"/>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cxnSp>
        <p:nvCxnSpPr>
          <p:cNvPr id="2665" name="Google Shape;2665;p19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666" name="Google Shape;2666;p19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667" name="Google Shape;2667;p19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668" name="Google Shape;2668;p190"/>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lvl1pPr lvl="0" rtl="0">
              <a:spcBef>
                <a:spcPts val="0"/>
              </a:spcBef>
              <a:spcAft>
                <a:spcPts val="0"/>
              </a:spcAft>
              <a:buNone/>
              <a:defRPr sz="7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2669" name="Google Shape;2669;p190"/>
          <p:cNvSpPr/>
          <p:nvPr/>
        </p:nvSpPr>
        <p:spPr>
          <a:xfrm flipH="1">
            <a:off x="724275"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0" name="Google Shape;2670;p190"/>
          <p:cNvSpPr txBox="1"/>
          <p:nvPr>
            <p:ph idx="3" type="subTitle"/>
          </p:nvPr>
        </p:nvSpPr>
        <p:spPr>
          <a:xfrm>
            <a:off x="724275" y="1937825"/>
            <a:ext cx="2371500" cy="2662800"/>
          </a:xfrm>
          <a:prstGeom prst="rect">
            <a:avLst/>
          </a:prstGeom>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grpSp>
        <p:nvGrpSpPr>
          <p:cNvPr id="2671" name="Google Shape;2671;p190"/>
          <p:cNvGrpSpPr/>
          <p:nvPr/>
        </p:nvGrpSpPr>
        <p:grpSpPr>
          <a:xfrm>
            <a:off x="457181" y="1345103"/>
            <a:ext cx="533372" cy="533480"/>
            <a:chOff x="457200" y="1378813"/>
            <a:chExt cx="695400" cy="695450"/>
          </a:xfrm>
        </p:grpSpPr>
        <p:sp>
          <p:nvSpPr>
            <p:cNvPr id="2672" name="Google Shape;2672;p190"/>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2673" name="Google Shape;2673;p190"/>
            <p:cNvSpPr/>
            <p:nvPr/>
          </p:nvSpPr>
          <p:spPr>
            <a:xfrm rot="10800000">
              <a:off x="634726" y="1885638"/>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74" name="Google Shape;2674;p190"/>
          <p:cNvGrpSpPr/>
          <p:nvPr/>
        </p:nvGrpSpPr>
        <p:grpSpPr>
          <a:xfrm>
            <a:off x="3228956" y="1345103"/>
            <a:ext cx="533372" cy="533480"/>
            <a:chOff x="457200" y="1378813"/>
            <a:chExt cx="695400" cy="695450"/>
          </a:xfrm>
        </p:grpSpPr>
        <p:sp>
          <p:nvSpPr>
            <p:cNvPr id="2675" name="Google Shape;2675;p190"/>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2676" name="Google Shape;2676;p190"/>
            <p:cNvSpPr/>
            <p:nvPr/>
          </p:nvSpPr>
          <p:spPr>
            <a:xfrm rot="10800000">
              <a:off x="634726" y="1885638"/>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77" name="Google Shape;2677;p190"/>
          <p:cNvSpPr/>
          <p:nvPr/>
        </p:nvSpPr>
        <p:spPr>
          <a:xfrm flipH="1">
            <a:off x="3496050"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8" name="Google Shape;2678;p190"/>
          <p:cNvSpPr txBox="1"/>
          <p:nvPr>
            <p:ph idx="4" type="subTitle"/>
          </p:nvPr>
        </p:nvSpPr>
        <p:spPr>
          <a:xfrm>
            <a:off x="3496050" y="1937837"/>
            <a:ext cx="2371500" cy="2662800"/>
          </a:xfrm>
          <a:prstGeom prst="rect">
            <a:avLst/>
          </a:prstGeom>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grpSp>
        <p:nvGrpSpPr>
          <p:cNvPr id="2679" name="Google Shape;2679;p190"/>
          <p:cNvGrpSpPr/>
          <p:nvPr/>
        </p:nvGrpSpPr>
        <p:grpSpPr>
          <a:xfrm>
            <a:off x="6134081" y="1345853"/>
            <a:ext cx="533372" cy="533480"/>
            <a:chOff x="457200" y="1378813"/>
            <a:chExt cx="695400" cy="695450"/>
          </a:xfrm>
        </p:grpSpPr>
        <p:sp>
          <p:nvSpPr>
            <p:cNvPr id="2680" name="Google Shape;2680;p190"/>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2681" name="Google Shape;2681;p190"/>
            <p:cNvSpPr/>
            <p:nvPr/>
          </p:nvSpPr>
          <p:spPr>
            <a:xfrm rot="10800000">
              <a:off x="634726" y="1885638"/>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82" name="Google Shape;2682;p190"/>
          <p:cNvSpPr/>
          <p:nvPr/>
        </p:nvSpPr>
        <p:spPr>
          <a:xfrm flipH="1">
            <a:off x="6401175" y="193852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3" name="Google Shape;2683;p190"/>
          <p:cNvSpPr txBox="1"/>
          <p:nvPr>
            <p:ph idx="5" type="subTitle"/>
          </p:nvPr>
        </p:nvSpPr>
        <p:spPr>
          <a:xfrm>
            <a:off x="6401175" y="1938587"/>
            <a:ext cx="2371500" cy="2662800"/>
          </a:xfrm>
          <a:prstGeom prst="rect">
            <a:avLst/>
          </a:prstGeom>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 Numbered 1–8 (Gray)">
  <p:cSld name="CUSTOM_2_7_1_3_1_1_1_1">
    <p:spTree>
      <p:nvGrpSpPr>
        <p:cNvPr id="2684" name="Shape 2684"/>
        <p:cNvGrpSpPr/>
        <p:nvPr/>
      </p:nvGrpSpPr>
      <p:grpSpPr>
        <a:xfrm>
          <a:off x="0" y="0"/>
          <a:ext cx="0" cy="0"/>
          <a:chOff x="0" y="0"/>
          <a:chExt cx="0" cy="0"/>
        </a:xfrm>
      </p:grpSpPr>
      <p:sp>
        <p:nvSpPr>
          <p:cNvPr id="2685" name="Google Shape;2685;p19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86" name="Google Shape;2686;p191"/>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cxnSp>
        <p:nvCxnSpPr>
          <p:cNvPr id="2687" name="Google Shape;2687;p19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688" name="Google Shape;2688;p19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689" name="Google Shape;2689;p19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690" name="Google Shape;2690;p191"/>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lvl1pPr lvl="0" rtl="0">
              <a:spcBef>
                <a:spcPts val="0"/>
              </a:spcBef>
              <a:spcAft>
                <a:spcPts val="0"/>
              </a:spcAft>
              <a:buNone/>
              <a:defRPr sz="7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2691" name="Google Shape;2691;p191"/>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92" name="Google Shape;2692;p191"/>
          <p:cNvGrpSpPr/>
          <p:nvPr/>
        </p:nvGrpSpPr>
        <p:grpSpPr>
          <a:xfrm>
            <a:off x="457427" y="3873038"/>
            <a:ext cx="602564" cy="377174"/>
            <a:chOff x="457200" y="1466425"/>
            <a:chExt cx="776900" cy="486300"/>
          </a:xfrm>
        </p:grpSpPr>
        <p:sp>
          <p:nvSpPr>
            <p:cNvPr id="2693" name="Google Shape;2693;p191"/>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2694" name="Google Shape;2694;p191"/>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95" name="Google Shape;2695;p191"/>
          <p:cNvSpPr txBox="1"/>
          <p:nvPr>
            <p:ph idx="3" type="subTitle"/>
          </p:nvPr>
        </p:nvSpPr>
        <p:spPr>
          <a:xfrm>
            <a:off x="-12100" y="3873125"/>
            <a:ext cx="8882100" cy="377100"/>
          </a:xfrm>
          <a:prstGeom prst="rect">
            <a:avLst/>
          </a:prstGeom>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2696" name="Google Shape;2696;p191"/>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97" name="Google Shape;2697;p191"/>
          <p:cNvGrpSpPr/>
          <p:nvPr/>
        </p:nvGrpSpPr>
        <p:grpSpPr>
          <a:xfrm>
            <a:off x="457315" y="4311142"/>
            <a:ext cx="602564" cy="377174"/>
            <a:chOff x="457200" y="1466425"/>
            <a:chExt cx="776900" cy="486300"/>
          </a:xfrm>
        </p:grpSpPr>
        <p:sp>
          <p:nvSpPr>
            <p:cNvPr id="2698" name="Google Shape;2698;p191"/>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2699" name="Google Shape;2699;p191"/>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00" name="Google Shape;2700;p191"/>
          <p:cNvSpPr txBox="1"/>
          <p:nvPr>
            <p:ph idx="4" type="subTitle"/>
          </p:nvPr>
        </p:nvSpPr>
        <p:spPr>
          <a:xfrm>
            <a:off x="-12075" y="4311250"/>
            <a:ext cx="8882100" cy="377100"/>
          </a:xfrm>
          <a:prstGeom prst="rect">
            <a:avLst/>
          </a:prstGeom>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2701" name="Google Shape;2701;p191"/>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02" name="Google Shape;2702;p191"/>
          <p:cNvGrpSpPr/>
          <p:nvPr/>
        </p:nvGrpSpPr>
        <p:grpSpPr>
          <a:xfrm>
            <a:off x="457377" y="2996663"/>
            <a:ext cx="602564" cy="377174"/>
            <a:chOff x="457200" y="1466425"/>
            <a:chExt cx="776900" cy="486300"/>
          </a:xfrm>
        </p:grpSpPr>
        <p:sp>
          <p:nvSpPr>
            <p:cNvPr id="2703" name="Google Shape;2703;p191"/>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2704" name="Google Shape;2704;p191"/>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05" name="Google Shape;2705;p191"/>
          <p:cNvSpPr txBox="1"/>
          <p:nvPr>
            <p:ph idx="5" type="subTitle"/>
          </p:nvPr>
        </p:nvSpPr>
        <p:spPr>
          <a:xfrm>
            <a:off x="-12150" y="2996750"/>
            <a:ext cx="8882100" cy="377100"/>
          </a:xfrm>
          <a:prstGeom prst="rect">
            <a:avLst/>
          </a:prstGeom>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2706" name="Google Shape;2706;p191"/>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07" name="Google Shape;2707;p191"/>
          <p:cNvGrpSpPr/>
          <p:nvPr/>
        </p:nvGrpSpPr>
        <p:grpSpPr>
          <a:xfrm>
            <a:off x="457265" y="3434767"/>
            <a:ext cx="602564" cy="377174"/>
            <a:chOff x="457200" y="1466425"/>
            <a:chExt cx="776900" cy="486300"/>
          </a:xfrm>
        </p:grpSpPr>
        <p:sp>
          <p:nvSpPr>
            <p:cNvPr id="2708" name="Google Shape;2708;p191"/>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2709" name="Google Shape;2709;p191"/>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10" name="Google Shape;2710;p191"/>
          <p:cNvSpPr txBox="1"/>
          <p:nvPr>
            <p:ph idx="6" type="subTitle"/>
          </p:nvPr>
        </p:nvSpPr>
        <p:spPr>
          <a:xfrm>
            <a:off x="-12150" y="3434875"/>
            <a:ext cx="8882100" cy="377100"/>
          </a:xfrm>
          <a:prstGeom prst="rect">
            <a:avLst/>
          </a:prstGeom>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2711" name="Google Shape;2711;p191"/>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12" name="Google Shape;2712;p191"/>
          <p:cNvGrpSpPr/>
          <p:nvPr/>
        </p:nvGrpSpPr>
        <p:grpSpPr>
          <a:xfrm>
            <a:off x="457402" y="2135288"/>
            <a:ext cx="602564" cy="377174"/>
            <a:chOff x="457200" y="1466425"/>
            <a:chExt cx="776900" cy="486300"/>
          </a:xfrm>
        </p:grpSpPr>
        <p:sp>
          <p:nvSpPr>
            <p:cNvPr id="2713" name="Google Shape;2713;p191"/>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2714" name="Google Shape;2714;p191"/>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15" name="Google Shape;2715;p191"/>
          <p:cNvSpPr txBox="1"/>
          <p:nvPr>
            <p:ph idx="7" type="subTitle"/>
          </p:nvPr>
        </p:nvSpPr>
        <p:spPr>
          <a:xfrm>
            <a:off x="-12125" y="2135375"/>
            <a:ext cx="8882100" cy="377100"/>
          </a:xfrm>
          <a:prstGeom prst="rect">
            <a:avLst/>
          </a:prstGeom>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2716" name="Google Shape;2716;p191"/>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17" name="Google Shape;2717;p191"/>
          <p:cNvGrpSpPr/>
          <p:nvPr/>
        </p:nvGrpSpPr>
        <p:grpSpPr>
          <a:xfrm>
            <a:off x="457290" y="2573392"/>
            <a:ext cx="602564" cy="377174"/>
            <a:chOff x="457200" y="1466425"/>
            <a:chExt cx="776900" cy="486300"/>
          </a:xfrm>
        </p:grpSpPr>
        <p:sp>
          <p:nvSpPr>
            <p:cNvPr id="2718" name="Google Shape;2718;p191"/>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2719" name="Google Shape;2719;p191"/>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20" name="Google Shape;2720;p191"/>
          <p:cNvSpPr txBox="1"/>
          <p:nvPr>
            <p:ph idx="8" type="subTitle"/>
          </p:nvPr>
        </p:nvSpPr>
        <p:spPr>
          <a:xfrm>
            <a:off x="-12250" y="2573500"/>
            <a:ext cx="8882100" cy="377100"/>
          </a:xfrm>
          <a:prstGeom prst="rect">
            <a:avLst/>
          </a:prstGeom>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2721" name="Google Shape;2721;p191"/>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22" name="Google Shape;2722;p191"/>
          <p:cNvGrpSpPr/>
          <p:nvPr/>
        </p:nvGrpSpPr>
        <p:grpSpPr>
          <a:xfrm>
            <a:off x="457352" y="1258913"/>
            <a:ext cx="602564" cy="377174"/>
            <a:chOff x="457200" y="1466425"/>
            <a:chExt cx="776900" cy="486300"/>
          </a:xfrm>
        </p:grpSpPr>
        <p:sp>
          <p:nvSpPr>
            <p:cNvPr id="2723" name="Google Shape;2723;p191"/>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2724" name="Google Shape;2724;p191"/>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25" name="Google Shape;2725;p191"/>
          <p:cNvSpPr txBox="1"/>
          <p:nvPr>
            <p:ph idx="9" type="subTitle"/>
          </p:nvPr>
        </p:nvSpPr>
        <p:spPr>
          <a:xfrm>
            <a:off x="-12300" y="1259000"/>
            <a:ext cx="8882100" cy="377100"/>
          </a:xfrm>
          <a:prstGeom prst="rect">
            <a:avLst/>
          </a:prstGeom>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2726" name="Google Shape;2726;p191"/>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27" name="Google Shape;2727;p191"/>
          <p:cNvGrpSpPr/>
          <p:nvPr/>
        </p:nvGrpSpPr>
        <p:grpSpPr>
          <a:xfrm>
            <a:off x="457240" y="1697017"/>
            <a:ext cx="602564" cy="377174"/>
            <a:chOff x="457200" y="1466425"/>
            <a:chExt cx="776900" cy="486300"/>
          </a:xfrm>
        </p:grpSpPr>
        <p:sp>
          <p:nvSpPr>
            <p:cNvPr id="2728" name="Google Shape;2728;p191"/>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2729" name="Google Shape;2729;p191"/>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30" name="Google Shape;2730;p191"/>
          <p:cNvSpPr txBox="1"/>
          <p:nvPr>
            <p:ph idx="13" type="subTitle"/>
          </p:nvPr>
        </p:nvSpPr>
        <p:spPr>
          <a:xfrm>
            <a:off x="-12300" y="1697125"/>
            <a:ext cx="8882100" cy="377100"/>
          </a:xfrm>
          <a:prstGeom prst="rect">
            <a:avLst/>
          </a:prstGeom>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Title Slide: Web Development">
  <p:cSld name="CUSTOM_2_3_1_1_1_1_1_2_1_2_1_1_1_1_2_2_1_2">
    <p:spTree>
      <p:nvGrpSpPr>
        <p:cNvPr id="2731" name="Shape 2731"/>
        <p:cNvGrpSpPr/>
        <p:nvPr/>
      </p:nvGrpSpPr>
      <p:grpSpPr>
        <a:xfrm>
          <a:off x="0" y="0"/>
          <a:ext cx="0" cy="0"/>
          <a:chOff x="0" y="0"/>
          <a:chExt cx="0" cy="0"/>
        </a:xfrm>
      </p:grpSpPr>
      <p:pic>
        <p:nvPicPr>
          <p:cNvPr id="2732" name="Google Shape;2732;p192"/>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2733" name="Google Shape;2733;p192"/>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4" name="Google Shape;2734;p192"/>
          <p:cNvSpPr txBox="1"/>
          <p:nvPr/>
        </p:nvSpPr>
        <p:spPr>
          <a:xfrm>
            <a:off x="206300" y="4868750"/>
            <a:ext cx="8663400" cy="185700"/>
          </a:xfrm>
          <a:prstGeom prst="rect">
            <a:avLst/>
          </a:prstGeom>
          <a:noFill/>
          <a:ln>
            <a:noFill/>
          </a:ln>
        </p:spPr>
        <p:txBody>
          <a:bodyPr anchorCtr="0" anchor="t" bIns="91425" lIns="91425" spcFirstLastPara="1" rIns="0" wrap="square" tIns="91425">
            <a:noAutofit/>
          </a:bodyPr>
          <a:lstStyle/>
          <a:p>
            <a:pPr indent="0" lvl="0" marL="0" rtl="0" algn="l">
              <a:spcBef>
                <a:spcPts val="0"/>
              </a:spcBef>
              <a:spcAft>
                <a:spcPts val="0"/>
              </a:spcAft>
              <a:buNone/>
            </a:pPr>
            <a:r>
              <a:rPr lang="en" sz="600">
                <a:solidFill>
                  <a:schemeClr val="dk1"/>
                </a:solidFill>
              </a:rPr>
              <a:t>© 2020 Trilogy Education Services, a 2U, Inc. brand.  All Rights Reserved.</a:t>
            </a:r>
            <a:endParaRPr sz="600">
              <a:solidFill>
                <a:schemeClr val="dk1"/>
              </a:solidFill>
            </a:endParaRPr>
          </a:p>
        </p:txBody>
      </p:sp>
      <p:sp>
        <p:nvSpPr>
          <p:cNvPr id="2735" name="Google Shape;2735;p192"/>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Web Development</a:t>
            </a:r>
            <a:endParaRPr sz="1800">
              <a:solidFill>
                <a:srgbClr val="FFFFFF"/>
              </a:solidFill>
              <a:latin typeface="Roboto Medium"/>
              <a:ea typeface="Roboto Medium"/>
              <a:cs typeface="Roboto Medium"/>
              <a:sym typeface="Roboto Medium"/>
            </a:endParaRPr>
          </a:p>
        </p:txBody>
      </p:sp>
      <p:pic>
        <p:nvPicPr>
          <p:cNvPr id="2736" name="Google Shape;2736;p192"/>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2737" name="Google Shape;2737;p192"/>
          <p:cNvSpPr txBox="1"/>
          <p:nvPr>
            <p:ph type="title"/>
          </p:nvPr>
        </p:nvSpPr>
        <p:spPr>
          <a:xfrm>
            <a:off x="525600" y="4319775"/>
            <a:ext cx="8344500" cy="319200"/>
          </a:xfrm>
          <a:prstGeom prst="rect">
            <a:avLst/>
          </a:prstGeom>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38" name="Google Shape;2738;p192"/>
          <p:cNvSpPr txBox="1"/>
          <p:nvPr>
            <p:ph idx="2" type="title"/>
          </p:nvPr>
        </p:nvSpPr>
        <p:spPr>
          <a:xfrm>
            <a:off x="274350" y="1828800"/>
            <a:ext cx="8595300" cy="1248000"/>
          </a:xfrm>
          <a:prstGeom prst="rect">
            <a:avLst/>
          </a:prstGeom>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39" name="Google Shape;2739;p192"/>
          <p:cNvSpPr txBox="1"/>
          <p:nvPr>
            <p:ph idx="3" type="title"/>
          </p:nvPr>
        </p:nvSpPr>
        <p:spPr>
          <a:xfrm>
            <a:off x="525600" y="3447025"/>
            <a:ext cx="8344500" cy="360000"/>
          </a:xfrm>
          <a:prstGeom prst="rect">
            <a:avLst/>
          </a:prstGeom>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2740" name="Google Shape;2740;p192"/>
          <p:cNvPicPr preferRelativeResize="0"/>
          <p:nvPr/>
        </p:nvPicPr>
        <p:blipFill>
          <a:blip r:embed="rId4">
            <a:alphaModFix/>
          </a:blip>
          <a:stretch>
            <a:fillRect/>
          </a:stretch>
        </p:blipFill>
        <p:spPr>
          <a:xfrm>
            <a:off x="776110" y="1231212"/>
            <a:ext cx="2286002" cy="1703068"/>
          </a:xfrm>
          <a:prstGeom prst="rect">
            <a:avLst/>
          </a:prstGeom>
          <a:noFill/>
          <a:ln>
            <a:noFill/>
          </a:ln>
        </p:spPr>
      </p:pic>
    </p:spTree>
  </p:cSld>
  <p:clrMapOvr>
    <a:masterClrMapping/>
  </p:clrMapOvr>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Slide: Cybersecurity ">
  <p:cSld name="CUSTOM_2_3_1_1_1_1_1_2_1_2_1_1_1_1_2_2_1_1_1_1">
    <p:spTree>
      <p:nvGrpSpPr>
        <p:cNvPr id="2741" name="Shape 2741"/>
        <p:cNvGrpSpPr/>
        <p:nvPr/>
      </p:nvGrpSpPr>
      <p:grpSpPr>
        <a:xfrm>
          <a:off x="0" y="0"/>
          <a:ext cx="0" cy="0"/>
          <a:chOff x="0" y="0"/>
          <a:chExt cx="0" cy="0"/>
        </a:xfrm>
      </p:grpSpPr>
      <p:pic>
        <p:nvPicPr>
          <p:cNvPr id="2742" name="Google Shape;2742;p193"/>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2743" name="Google Shape;2743;p193"/>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4" name="Google Shape;2744;p193"/>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Cybersecurity</a:t>
            </a:r>
            <a:endParaRPr sz="1800">
              <a:solidFill>
                <a:srgbClr val="FFFFFF"/>
              </a:solidFill>
              <a:latin typeface="Roboto Medium"/>
              <a:ea typeface="Roboto Medium"/>
              <a:cs typeface="Roboto Medium"/>
              <a:sym typeface="Roboto Medium"/>
            </a:endParaRPr>
          </a:p>
        </p:txBody>
      </p:sp>
      <p:pic>
        <p:nvPicPr>
          <p:cNvPr id="2745" name="Google Shape;2745;p193"/>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2746" name="Google Shape;2746;p193"/>
          <p:cNvSpPr txBox="1"/>
          <p:nvPr>
            <p:ph type="title"/>
          </p:nvPr>
        </p:nvSpPr>
        <p:spPr>
          <a:xfrm>
            <a:off x="525600" y="4319775"/>
            <a:ext cx="8344500" cy="319200"/>
          </a:xfrm>
          <a:prstGeom prst="rect">
            <a:avLst/>
          </a:prstGeom>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47" name="Google Shape;2747;p193"/>
          <p:cNvSpPr txBox="1"/>
          <p:nvPr>
            <p:ph idx="2" type="title"/>
          </p:nvPr>
        </p:nvSpPr>
        <p:spPr>
          <a:xfrm>
            <a:off x="274350" y="1828800"/>
            <a:ext cx="8595300" cy="1248000"/>
          </a:xfrm>
          <a:prstGeom prst="rect">
            <a:avLst/>
          </a:prstGeom>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48" name="Google Shape;2748;p193"/>
          <p:cNvSpPr txBox="1"/>
          <p:nvPr>
            <p:ph idx="3" type="title"/>
          </p:nvPr>
        </p:nvSpPr>
        <p:spPr>
          <a:xfrm>
            <a:off x="525600" y="3447025"/>
            <a:ext cx="8344500" cy="360000"/>
          </a:xfrm>
          <a:prstGeom prst="rect">
            <a:avLst/>
          </a:prstGeom>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2749" name="Google Shape;2749;p193"/>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2750" name="Google Shape;2750;p193"/>
          <p:cNvSpPr txBox="1"/>
          <p:nvPr/>
        </p:nvSpPr>
        <p:spPr>
          <a:xfrm>
            <a:off x="206300" y="4868750"/>
            <a:ext cx="8663400" cy="185700"/>
          </a:xfrm>
          <a:prstGeom prst="rect">
            <a:avLst/>
          </a:prstGeom>
          <a:noFill/>
          <a:ln>
            <a:noFill/>
          </a:ln>
        </p:spPr>
        <p:txBody>
          <a:bodyPr anchorCtr="0" anchor="t" bIns="91425" lIns="91425" spcFirstLastPara="1" rIns="0" wrap="square" tIns="91425">
            <a:noAutofit/>
          </a:bodyPr>
          <a:lstStyle/>
          <a:p>
            <a:pPr indent="0" lvl="0" marL="0" rtl="0" algn="l">
              <a:spcBef>
                <a:spcPts val="0"/>
              </a:spcBef>
              <a:spcAft>
                <a:spcPts val="0"/>
              </a:spcAft>
              <a:buNone/>
            </a:pPr>
            <a:r>
              <a:rPr lang="en" sz="600">
                <a:solidFill>
                  <a:schemeClr val="dk1"/>
                </a:solidFill>
              </a:rPr>
              <a:t>© 2020 Trilogy Education Services, a 2U, Inc. brand.  All Rights Reserved.</a:t>
            </a:r>
            <a:endParaRPr sz="600">
              <a:solidFill>
                <a:schemeClr val="dk1"/>
              </a:solidFil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 Review">
  <p:cSld name="CUSTOM_17_2_1_2_1">
    <p:spTree>
      <p:nvGrpSpPr>
        <p:cNvPr id="127" name="Shape 127"/>
        <p:cNvGrpSpPr/>
        <p:nvPr/>
      </p:nvGrpSpPr>
      <p:grpSpPr>
        <a:xfrm>
          <a:off x="0" y="0"/>
          <a:ext cx="0" cy="0"/>
          <a:chOff x="0" y="0"/>
          <a:chExt cx="0" cy="0"/>
        </a:xfrm>
      </p:grpSpPr>
      <p:pic>
        <p:nvPicPr>
          <p:cNvPr id="128" name="Google Shape;128;p2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29" name="Google Shape;129;p20"/>
          <p:cNvSpPr txBox="1"/>
          <p:nvPr>
            <p:ph idx="12" type="sldNum"/>
          </p:nvPr>
        </p:nvSpPr>
        <p:spPr>
          <a:xfrm>
            <a:off x="8607775" y="4957200"/>
            <a:ext cx="261900" cy="105600"/>
          </a:xfrm>
          <a:prstGeom prst="rect">
            <a:avLst/>
          </a:prstGeom>
        </p:spPr>
        <p:txBody>
          <a:bodyPr anchorCtr="0" anchor="t" bIns="91425" lIns="0" spcFirstLastPara="1" rIns="0" wrap="square" tIns="0">
            <a:norm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30" name="Google Shape;130;p20"/>
          <p:cNvSpPr txBox="1"/>
          <p:nvPr>
            <p:ph idx="1" type="subTitle"/>
          </p:nvPr>
        </p:nvSpPr>
        <p:spPr>
          <a:xfrm>
            <a:off x="-12300" y="4916650"/>
            <a:ext cx="7971900" cy="226800"/>
          </a:xfrm>
          <a:prstGeom prst="rect">
            <a:avLst/>
          </a:prstGeom>
        </p:spPr>
        <p:txBody>
          <a:bodyPr anchorCtr="0" anchor="t" bIns="0" lIns="274300" spcFirstLastPara="1" rIns="0" wrap="square" tIns="45700">
            <a:normAutofit/>
          </a:bodyPr>
          <a:lstStyle>
            <a:lvl1pPr lvl="0" rtl="0">
              <a:spcBef>
                <a:spcPts val="0"/>
              </a:spcBef>
              <a:spcAft>
                <a:spcPts val="0"/>
              </a:spcAft>
              <a:buNone/>
              <a:defRPr sz="700"/>
            </a:lvl1pPr>
            <a:lvl2pPr lvl="1" rtl="0">
              <a:spcBef>
                <a:spcPts val="1200"/>
              </a:spcBef>
              <a:spcAft>
                <a:spcPts val="0"/>
              </a:spcAft>
              <a:buNone/>
              <a:defRPr/>
            </a:lvl2pPr>
            <a:lvl3pPr lvl="2" rtl="0">
              <a:spcBef>
                <a:spcPts val="1200"/>
              </a:spcBef>
              <a:spcAft>
                <a:spcPts val="0"/>
              </a:spcAft>
              <a:buNone/>
              <a:defRPr/>
            </a:lvl3pPr>
            <a:lvl4pPr lvl="3" rtl="0">
              <a:spcBef>
                <a:spcPts val="1200"/>
              </a:spcBef>
              <a:spcAft>
                <a:spcPts val="0"/>
              </a:spcAft>
              <a:buNone/>
              <a:defRPr/>
            </a:lvl4pPr>
            <a:lvl5pPr lvl="4" rtl="0">
              <a:spcBef>
                <a:spcPts val="1200"/>
              </a:spcBef>
              <a:spcAft>
                <a:spcPts val="0"/>
              </a:spcAft>
              <a:buNone/>
              <a:defRPr/>
            </a:lvl5pPr>
            <a:lvl6pPr lvl="5" rtl="0">
              <a:spcBef>
                <a:spcPts val="1200"/>
              </a:spcBef>
              <a:spcAft>
                <a:spcPts val="0"/>
              </a:spcAft>
              <a:buNone/>
              <a:defRPr/>
            </a:lvl6pPr>
            <a:lvl7pPr lvl="6" rtl="0">
              <a:spcBef>
                <a:spcPts val="1200"/>
              </a:spcBef>
              <a:spcAft>
                <a:spcPts val="0"/>
              </a:spcAft>
              <a:buNone/>
              <a:defRPr/>
            </a:lvl7pPr>
            <a:lvl8pPr lvl="7" rtl="0">
              <a:spcBef>
                <a:spcPts val="1200"/>
              </a:spcBef>
              <a:spcAft>
                <a:spcPts val="0"/>
              </a:spcAft>
              <a:buNone/>
              <a:defRPr/>
            </a:lvl8pPr>
            <a:lvl9pPr lvl="8" rtl="0">
              <a:spcBef>
                <a:spcPts val="1200"/>
              </a:spcBef>
              <a:spcAft>
                <a:spcPts val="1200"/>
              </a:spcAft>
              <a:buNone/>
              <a:defRPr/>
            </a:lvl9pPr>
          </a:lstStyle>
          <a:p/>
        </p:txBody>
      </p:sp>
      <p:sp>
        <p:nvSpPr>
          <p:cNvPr id="131" name="Google Shape;131;p20"/>
          <p:cNvSpPr txBox="1"/>
          <p:nvPr/>
        </p:nvSpPr>
        <p:spPr>
          <a:xfrm>
            <a:off x="274363" y="3109175"/>
            <a:ext cx="85953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600">
                <a:solidFill>
                  <a:srgbClr val="FFFFFF"/>
                </a:solidFill>
                <a:latin typeface="Oswald"/>
                <a:ea typeface="Oswald"/>
                <a:cs typeface="Oswald"/>
                <a:sym typeface="Oswald"/>
              </a:rPr>
              <a:t>Time’s Up! </a:t>
            </a:r>
            <a:r>
              <a:rPr lang="en" sz="3600">
                <a:solidFill>
                  <a:srgbClr val="FF0000"/>
                </a:solidFill>
                <a:latin typeface="Oswald"/>
                <a:ea typeface="Oswald"/>
                <a:cs typeface="Oswald"/>
                <a:sym typeface="Oswald"/>
              </a:rPr>
              <a:t>Let’s Review.</a:t>
            </a:r>
            <a:endParaRPr sz="3600">
              <a:solidFill>
                <a:srgbClr val="FF0000"/>
              </a:solidFill>
              <a:latin typeface="Oswald"/>
              <a:ea typeface="Oswald"/>
              <a:cs typeface="Oswald"/>
              <a:sym typeface="Oswald"/>
            </a:endParaRPr>
          </a:p>
        </p:txBody>
      </p:sp>
      <p:pic>
        <p:nvPicPr>
          <p:cNvPr id="132" name="Google Shape;132;p20"/>
          <p:cNvPicPr preferRelativeResize="0"/>
          <p:nvPr/>
        </p:nvPicPr>
        <p:blipFill>
          <a:blip r:embed="rId3">
            <a:alphaModFix/>
          </a:blip>
          <a:stretch>
            <a:fillRect/>
          </a:stretch>
        </p:blipFill>
        <p:spPr>
          <a:xfrm>
            <a:off x="3455712" y="931400"/>
            <a:ext cx="2232576" cy="2039926"/>
          </a:xfrm>
          <a:prstGeom prst="rect">
            <a:avLst/>
          </a:prstGeom>
          <a:noFill/>
          <a:ln>
            <a:noFill/>
          </a:ln>
        </p:spPr>
      </p:pic>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Title Slide:Data Analytics and Visualization">
  <p:cSld name="CUSTOM_2_3_1_1_1_1_1_2_1_2_1_1_1_1_2_1_1_1_1">
    <p:spTree>
      <p:nvGrpSpPr>
        <p:cNvPr id="2751" name="Shape 2751"/>
        <p:cNvGrpSpPr/>
        <p:nvPr/>
      </p:nvGrpSpPr>
      <p:grpSpPr>
        <a:xfrm>
          <a:off x="0" y="0"/>
          <a:ext cx="0" cy="0"/>
          <a:chOff x="0" y="0"/>
          <a:chExt cx="0" cy="0"/>
        </a:xfrm>
      </p:grpSpPr>
      <p:pic>
        <p:nvPicPr>
          <p:cNvPr id="2752" name="Google Shape;2752;p194"/>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2753" name="Google Shape;2753;p194"/>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754" name="Google Shape;2754;p194"/>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pic>
        <p:nvPicPr>
          <p:cNvPr id="2755" name="Google Shape;2755;p194"/>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2756" name="Google Shape;2756;p194"/>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Boot Camp</a:t>
            </a:r>
            <a:endParaRPr sz="1800">
              <a:solidFill>
                <a:srgbClr val="FFFFFF"/>
              </a:solidFill>
              <a:latin typeface="Roboto Medium"/>
              <a:ea typeface="Roboto Medium"/>
              <a:cs typeface="Roboto Medium"/>
              <a:sym typeface="Roboto Medium"/>
            </a:endParaRPr>
          </a:p>
        </p:txBody>
      </p:sp>
      <p:sp>
        <p:nvSpPr>
          <p:cNvPr id="2757" name="Google Shape;2757;p194"/>
          <p:cNvSpPr txBox="1"/>
          <p:nvPr>
            <p:ph type="title"/>
          </p:nvPr>
        </p:nvSpPr>
        <p:spPr>
          <a:xfrm>
            <a:off x="525600" y="4319775"/>
            <a:ext cx="8344500" cy="319200"/>
          </a:xfrm>
          <a:prstGeom prst="rect">
            <a:avLst/>
          </a:prstGeom>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58" name="Google Shape;2758;p194"/>
          <p:cNvSpPr txBox="1"/>
          <p:nvPr>
            <p:ph idx="2" type="title"/>
          </p:nvPr>
        </p:nvSpPr>
        <p:spPr>
          <a:xfrm>
            <a:off x="274350" y="1828800"/>
            <a:ext cx="8595300" cy="1248000"/>
          </a:xfrm>
          <a:prstGeom prst="rect">
            <a:avLst/>
          </a:prstGeom>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59" name="Google Shape;2759;p194"/>
          <p:cNvSpPr txBox="1"/>
          <p:nvPr>
            <p:ph idx="3" type="title"/>
          </p:nvPr>
        </p:nvSpPr>
        <p:spPr>
          <a:xfrm>
            <a:off x="525600" y="3447025"/>
            <a:ext cx="8344500" cy="360000"/>
          </a:xfrm>
          <a:prstGeom prst="rect">
            <a:avLst/>
          </a:prstGeom>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2760" name="Google Shape;2760;p194"/>
          <p:cNvSpPr txBox="1"/>
          <p:nvPr/>
        </p:nvSpPr>
        <p:spPr>
          <a:xfrm>
            <a:off x="206300" y="4868750"/>
            <a:ext cx="8663400" cy="185700"/>
          </a:xfrm>
          <a:prstGeom prst="rect">
            <a:avLst/>
          </a:prstGeom>
          <a:noFill/>
          <a:ln>
            <a:noFill/>
          </a:ln>
        </p:spPr>
        <p:txBody>
          <a:bodyPr anchorCtr="0" anchor="t" bIns="91425" lIns="91425" spcFirstLastPara="1" rIns="0" wrap="square" tIns="91425">
            <a:noAutofit/>
          </a:bodyPr>
          <a:lstStyle/>
          <a:p>
            <a:pPr indent="0" lvl="0" marL="0" rtl="0" algn="l">
              <a:spcBef>
                <a:spcPts val="0"/>
              </a:spcBef>
              <a:spcAft>
                <a:spcPts val="0"/>
              </a:spcAft>
              <a:buNone/>
            </a:pPr>
            <a:r>
              <a:rPr lang="en" sz="600">
                <a:solidFill>
                  <a:schemeClr val="dk1"/>
                </a:solidFill>
              </a:rPr>
              <a:t>© 2020 Trilogy Education Services, a 2U, Inc. brand.  All Rights Reserved.</a:t>
            </a:r>
            <a:endParaRPr sz="600">
              <a:solidFill>
                <a:schemeClr val="dk1"/>
              </a:solidFill>
            </a:endParaRPr>
          </a:p>
        </p:txBody>
      </p:sp>
    </p:spTree>
  </p:cSld>
  <p:clrMapOvr>
    <a:masterClrMapping/>
  </p:clrMapOvr>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Title Slide: UX/UI Design">
  <p:cSld name="CUSTOM_2_3_1_1_1_1_1_2_1_2_1_1_1_1_2_2_1_1_1_2">
    <p:spTree>
      <p:nvGrpSpPr>
        <p:cNvPr id="2761" name="Shape 2761"/>
        <p:cNvGrpSpPr/>
        <p:nvPr/>
      </p:nvGrpSpPr>
      <p:grpSpPr>
        <a:xfrm>
          <a:off x="0" y="0"/>
          <a:ext cx="0" cy="0"/>
          <a:chOff x="0" y="0"/>
          <a:chExt cx="0" cy="0"/>
        </a:xfrm>
      </p:grpSpPr>
      <p:pic>
        <p:nvPicPr>
          <p:cNvPr id="2762" name="Google Shape;2762;p195"/>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2763" name="Google Shape;2763;p195"/>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4" name="Google Shape;2764;p195"/>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UX/UI Design</a:t>
            </a:r>
            <a:endParaRPr sz="1800">
              <a:solidFill>
                <a:srgbClr val="FFFFFF"/>
              </a:solidFill>
              <a:latin typeface="Roboto Medium"/>
              <a:ea typeface="Roboto Medium"/>
              <a:cs typeface="Roboto Medium"/>
              <a:sym typeface="Roboto Medium"/>
            </a:endParaRPr>
          </a:p>
        </p:txBody>
      </p:sp>
      <p:pic>
        <p:nvPicPr>
          <p:cNvPr id="2765" name="Google Shape;2765;p195"/>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2766" name="Google Shape;2766;p195"/>
          <p:cNvSpPr txBox="1"/>
          <p:nvPr>
            <p:ph type="title"/>
          </p:nvPr>
        </p:nvSpPr>
        <p:spPr>
          <a:xfrm>
            <a:off x="525600" y="4319775"/>
            <a:ext cx="8344500" cy="319200"/>
          </a:xfrm>
          <a:prstGeom prst="rect">
            <a:avLst/>
          </a:prstGeom>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67" name="Google Shape;2767;p195"/>
          <p:cNvSpPr txBox="1"/>
          <p:nvPr>
            <p:ph idx="2" type="title"/>
          </p:nvPr>
        </p:nvSpPr>
        <p:spPr>
          <a:xfrm>
            <a:off x="274350" y="1828800"/>
            <a:ext cx="8595300" cy="1248000"/>
          </a:xfrm>
          <a:prstGeom prst="rect">
            <a:avLst/>
          </a:prstGeom>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68" name="Google Shape;2768;p195"/>
          <p:cNvSpPr txBox="1"/>
          <p:nvPr>
            <p:ph idx="3" type="title"/>
          </p:nvPr>
        </p:nvSpPr>
        <p:spPr>
          <a:xfrm>
            <a:off x="525600" y="3447025"/>
            <a:ext cx="8344500" cy="360000"/>
          </a:xfrm>
          <a:prstGeom prst="rect">
            <a:avLst/>
          </a:prstGeom>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2769" name="Google Shape;2769;p195"/>
          <p:cNvPicPr preferRelativeResize="0"/>
          <p:nvPr/>
        </p:nvPicPr>
        <p:blipFill>
          <a:blip r:embed="rId4">
            <a:alphaModFix/>
          </a:blip>
          <a:stretch>
            <a:fillRect/>
          </a:stretch>
        </p:blipFill>
        <p:spPr>
          <a:xfrm>
            <a:off x="584735" y="1058550"/>
            <a:ext cx="2560322" cy="1920238"/>
          </a:xfrm>
          <a:prstGeom prst="rect">
            <a:avLst/>
          </a:prstGeom>
          <a:noFill/>
          <a:ln>
            <a:noFill/>
          </a:ln>
        </p:spPr>
      </p:pic>
      <p:sp>
        <p:nvSpPr>
          <p:cNvPr id="2770" name="Google Shape;2770;p195"/>
          <p:cNvSpPr txBox="1"/>
          <p:nvPr/>
        </p:nvSpPr>
        <p:spPr>
          <a:xfrm>
            <a:off x="206300" y="4868750"/>
            <a:ext cx="8663400" cy="185700"/>
          </a:xfrm>
          <a:prstGeom prst="rect">
            <a:avLst/>
          </a:prstGeom>
          <a:noFill/>
          <a:ln>
            <a:noFill/>
          </a:ln>
        </p:spPr>
        <p:txBody>
          <a:bodyPr anchorCtr="0" anchor="t" bIns="91425" lIns="91425" spcFirstLastPara="1" rIns="0" wrap="square" tIns="91425">
            <a:noAutofit/>
          </a:bodyPr>
          <a:lstStyle/>
          <a:p>
            <a:pPr indent="0" lvl="0" marL="0" rtl="0" algn="l">
              <a:spcBef>
                <a:spcPts val="0"/>
              </a:spcBef>
              <a:spcAft>
                <a:spcPts val="0"/>
              </a:spcAft>
              <a:buNone/>
            </a:pPr>
            <a:r>
              <a:rPr lang="en" sz="600">
                <a:solidFill>
                  <a:schemeClr val="dk1"/>
                </a:solidFill>
              </a:rPr>
              <a:t>© 2020 Trilogy Education Services, a 2U, Inc. brand.  All Rights Reserved.</a:t>
            </a:r>
            <a:endParaRPr sz="600">
              <a:solidFill>
                <a:schemeClr val="dk1"/>
              </a:solidFill>
            </a:endParaRPr>
          </a:p>
        </p:txBody>
      </p:sp>
    </p:spTree>
  </p:cSld>
  <p:clrMapOvr>
    <a:masterClrMapping/>
  </p:clrMapOvr>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Title Slide: FinTech">
  <p:cSld name="CUSTOM_2_3_1_1_1_1_1_2_1_2_1_1_1_1_2_1_1_1_1_1">
    <p:spTree>
      <p:nvGrpSpPr>
        <p:cNvPr id="2771" name="Shape 2771"/>
        <p:cNvGrpSpPr/>
        <p:nvPr/>
      </p:nvGrpSpPr>
      <p:grpSpPr>
        <a:xfrm>
          <a:off x="0" y="0"/>
          <a:ext cx="0" cy="0"/>
          <a:chOff x="0" y="0"/>
          <a:chExt cx="0" cy="0"/>
        </a:xfrm>
      </p:grpSpPr>
      <p:pic>
        <p:nvPicPr>
          <p:cNvPr id="2772" name="Google Shape;2772;p196"/>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2773" name="Google Shape;2773;p196"/>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774" name="Google Shape;2774;p196"/>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2775" name="Google Shape;2775;p196"/>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FinTech</a:t>
            </a:r>
            <a:endParaRPr sz="1800">
              <a:solidFill>
                <a:srgbClr val="FFFFFF"/>
              </a:solidFill>
              <a:latin typeface="Roboto Medium"/>
              <a:ea typeface="Roboto Medium"/>
              <a:cs typeface="Roboto Medium"/>
              <a:sym typeface="Roboto Medium"/>
            </a:endParaRPr>
          </a:p>
        </p:txBody>
      </p:sp>
      <p:sp>
        <p:nvSpPr>
          <p:cNvPr id="2776" name="Google Shape;2776;p196"/>
          <p:cNvSpPr txBox="1"/>
          <p:nvPr>
            <p:ph type="title"/>
          </p:nvPr>
        </p:nvSpPr>
        <p:spPr>
          <a:xfrm>
            <a:off x="525600" y="4319775"/>
            <a:ext cx="8344500" cy="319200"/>
          </a:xfrm>
          <a:prstGeom prst="rect">
            <a:avLst/>
          </a:prstGeom>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77" name="Google Shape;2777;p196"/>
          <p:cNvSpPr txBox="1"/>
          <p:nvPr>
            <p:ph idx="2" type="title"/>
          </p:nvPr>
        </p:nvSpPr>
        <p:spPr>
          <a:xfrm>
            <a:off x="274350" y="1828800"/>
            <a:ext cx="8595300" cy="1248000"/>
          </a:xfrm>
          <a:prstGeom prst="rect">
            <a:avLst/>
          </a:prstGeom>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78" name="Google Shape;2778;p196"/>
          <p:cNvSpPr txBox="1"/>
          <p:nvPr>
            <p:ph idx="3" type="title"/>
          </p:nvPr>
        </p:nvSpPr>
        <p:spPr>
          <a:xfrm>
            <a:off x="525600" y="3447025"/>
            <a:ext cx="8344500" cy="360000"/>
          </a:xfrm>
          <a:prstGeom prst="rect">
            <a:avLst/>
          </a:prstGeom>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2779" name="Google Shape;2779;p196"/>
          <p:cNvSpPr txBox="1"/>
          <p:nvPr/>
        </p:nvSpPr>
        <p:spPr>
          <a:xfrm>
            <a:off x="206300" y="4868750"/>
            <a:ext cx="8663400" cy="185700"/>
          </a:xfrm>
          <a:prstGeom prst="rect">
            <a:avLst/>
          </a:prstGeom>
          <a:noFill/>
          <a:ln>
            <a:noFill/>
          </a:ln>
        </p:spPr>
        <p:txBody>
          <a:bodyPr anchorCtr="0" anchor="t" bIns="91425" lIns="91425" spcFirstLastPara="1" rIns="0" wrap="square" tIns="91425">
            <a:noAutofit/>
          </a:bodyPr>
          <a:lstStyle/>
          <a:p>
            <a:pPr indent="0" lvl="0" marL="0" rtl="0" algn="l">
              <a:spcBef>
                <a:spcPts val="0"/>
              </a:spcBef>
              <a:spcAft>
                <a:spcPts val="0"/>
              </a:spcAft>
              <a:buClr>
                <a:schemeClr val="dk1"/>
              </a:buClr>
              <a:buSzPts val="1100"/>
              <a:buFont typeface="Arial"/>
              <a:buNone/>
            </a:pPr>
            <a:r>
              <a:rPr lang="en" sz="600">
                <a:solidFill>
                  <a:schemeClr val="dk1"/>
                </a:solidFill>
              </a:rPr>
              <a:t>© 2020 Trilogy Education Services, a 2U, Inc. brand.  All Rights Reserved.</a:t>
            </a:r>
            <a:endParaRPr sz="600">
              <a:solidFill>
                <a:schemeClr val="dk1"/>
              </a:solidFill>
            </a:endParaRPr>
          </a:p>
          <a:p>
            <a:pPr indent="0" lvl="0" marL="0" rtl="0" algn="l">
              <a:spcBef>
                <a:spcPts val="0"/>
              </a:spcBef>
              <a:spcAft>
                <a:spcPts val="0"/>
              </a:spcAft>
              <a:buNone/>
            </a:pPr>
            <a:r>
              <a:t/>
            </a:r>
            <a:endParaRPr sz="600">
              <a:solidFill>
                <a:schemeClr val="dk1"/>
              </a:solidFill>
            </a:endParaRPr>
          </a:p>
        </p:txBody>
      </p:sp>
      <p:pic>
        <p:nvPicPr>
          <p:cNvPr id="2780" name="Google Shape;2780;p196"/>
          <p:cNvPicPr preferRelativeResize="0"/>
          <p:nvPr/>
        </p:nvPicPr>
        <p:blipFill>
          <a:blip r:embed="rId4">
            <a:alphaModFix/>
          </a:blip>
          <a:stretch>
            <a:fillRect/>
          </a:stretch>
        </p:blipFill>
        <p:spPr>
          <a:xfrm>
            <a:off x="485250" y="885450"/>
            <a:ext cx="2659800" cy="2279350"/>
          </a:xfrm>
          <a:prstGeom prst="rect">
            <a:avLst/>
          </a:prstGeom>
          <a:noFill/>
          <a:ln>
            <a:noFill/>
          </a:ln>
        </p:spPr>
      </p:pic>
    </p:spTree>
  </p:cSld>
  <p:clrMapOvr>
    <a:masterClrMapping/>
  </p:clrMapOvr>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 Title Slide:Digital Marketing">
  <p:cSld name="CUSTOM_2_3_1_1_1_1_1_2_1_2_1_1_1_1_2_1_1_1_1_2">
    <p:spTree>
      <p:nvGrpSpPr>
        <p:cNvPr id="2781" name="Shape 2781"/>
        <p:cNvGrpSpPr/>
        <p:nvPr/>
      </p:nvGrpSpPr>
      <p:grpSpPr>
        <a:xfrm>
          <a:off x="0" y="0"/>
          <a:ext cx="0" cy="0"/>
          <a:chOff x="0" y="0"/>
          <a:chExt cx="0" cy="0"/>
        </a:xfrm>
      </p:grpSpPr>
      <p:pic>
        <p:nvPicPr>
          <p:cNvPr id="2782" name="Google Shape;2782;p197"/>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2783" name="Google Shape;2783;p197"/>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784" name="Google Shape;2784;p197"/>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2785" name="Google Shape;2785;p197"/>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Digital Marketing</a:t>
            </a:r>
            <a:endParaRPr sz="1800">
              <a:solidFill>
                <a:srgbClr val="FFFFFF"/>
              </a:solidFill>
              <a:latin typeface="Roboto Medium"/>
              <a:ea typeface="Roboto Medium"/>
              <a:cs typeface="Roboto Medium"/>
              <a:sym typeface="Roboto Medium"/>
            </a:endParaRPr>
          </a:p>
        </p:txBody>
      </p:sp>
      <p:sp>
        <p:nvSpPr>
          <p:cNvPr id="2786" name="Google Shape;2786;p197"/>
          <p:cNvSpPr txBox="1"/>
          <p:nvPr>
            <p:ph type="title"/>
          </p:nvPr>
        </p:nvSpPr>
        <p:spPr>
          <a:xfrm>
            <a:off x="525600" y="4319775"/>
            <a:ext cx="8344500" cy="319200"/>
          </a:xfrm>
          <a:prstGeom prst="rect">
            <a:avLst/>
          </a:prstGeom>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87" name="Google Shape;2787;p197"/>
          <p:cNvSpPr txBox="1"/>
          <p:nvPr>
            <p:ph idx="2" type="title"/>
          </p:nvPr>
        </p:nvSpPr>
        <p:spPr>
          <a:xfrm>
            <a:off x="274350" y="1828800"/>
            <a:ext cx="8595300" cy="1248000"/>
          </a:xfrm>
          <a:prstGeom prst="rect">
            <a:avLst/>
          </a:prstGeom>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88" name="Google Shape;2788;p197"/>
          <p:cNvSpPr txBox="1"/>
          <p:nvPr>
            <p:ph idx="3" type="title"/>
          </p:nvPr>
        </p:nvSpPr>
        <p:spPr>
          <a:xfrm>
            <a:off x="525600" y="3447025"/>
            <a:ext cx="8344500" cy="360000"/>
          </a:xfrm>
          <a:prstGeom prst="rect">
            <a:avLst/>
          </a:prstGeom>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2789" name="Google Shape;2789;p197"/>
          <p:cNvSpPr txBox="1"/>
          <p:nvPr/>
        </p:nvSpPr>
        <p:spPr>
          <a:xfrm>
            <a:off x="206300" y="4868750"/>
            <a:ext cx="8663400" cy="185700"/>
          </a:xfrm>
          <a:prstGeom prst="rect">
            <a:avLst/>
          </a:prstGeom>
          <a:noFill/>
          <a:ln>
            <a:noFill/>
          </a:ln>
        </p:spPr>
        <p:txBody>
          <a:bodyPr anchorCtr="0" anchor="t" bIns="91425" lIns="91425" spcFirstLastPara="1" rIns="0" wrap="square" tIns="91425">
            <a:noAutofit/>
          </a:bodyPr>
          <a:lstStyle/>
          <a:p>
            <a:pPr indent="0" lvl="0" marL="0" rtl="0" algn="l">
              <a:spcBef>
                <a:spcPts val="0"/>
              </a:spcBef>
              <a:spcAft>
                <a:spcPts val="0"/>
              </a:spcAft>
              <a:buNone/>
            </a:pPr>
            <a:r>
              <a:rPr lang="en" sz="600">
                <a:solidFill>
                  <a:schemeClr val="dk1"/>
                </a:solidFill>
              </a:rPr>
              <a:t>© 2020 Trilogy Education Services, a 2U, Inc. brand.  All Rights Reserved.</a:t>
            </a:r>
            <a:endParaRPr sz="600">
              <a:solidFill>
                <a:schemeClr val="dk1"/>
              </a:solidFill>
            </a:endParaRPr>
          </a:p>
        </p:txBody>
      </p:sp>
      <p:pic>
        <p:nvPicPr>
          <p:cNvPr id="2790" name="Google Shape;2790;p197"/>
          <p:cNvPicPr preferRelativeResize="0"/>
          <p:nvPr/>
        </p:nvPicPr>
        <p:blipFill>
          <a:blip r:embed="rId4">
            <a:alphaModFix/>
          </a:blip>
          <a:stretch>
            <a:fillRect/>
          </a:stretch>
        </p:blipFill>
        <p:spPr>
          <a:xfrm>
            <a:off x="854575" y="1056525"/>
            <a:ext cx="2068025" cy="2068025"/>
          </a:xfrm>
          <a:prstGeom prst="rect">
            <a:avLst/>
          </a:prstGeom>
          <a:noFill/>
          <a:ln>
            <a:noFill/>
          </a:ln>
        </p:spPr>
      </p:pic>
    </p:spTree>
  </p:cSld>
  <p:clrMapOvr>
    <a:masterClrMapping/>
  </p:clrMapOvr>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2 Title Slide:DigitalMarketing Worksheets">
  <p:cSld name="CUSTOM_6">
    <p:spTree>
      <p:nvGrpSpPr>
        <p:cNvPr id="2791" name="Shape 2791"/>
        <p:cNvGrpSpPr/>
        <p:nvPr/>
      </p:nvGrpSpPr>
      <p:grpSpPr>
        <a:xfrm>
          <a:off x="0" y="0"/>
          <a:ext cx="0" cy="0"/>
          <a:chOff x="0" y="0"/>
          <a:chExt cx="0" cy="0"/>
        </a:xfrm>
      </p:grpSpPr>
      <p:pic>
        <p:nvPicPr>
          <p:cNvPr id="2792" name="Google Shape;2792;p198"/>
          <p:cNvPicPr preferRelativeResize="0"/>
          <p:nvPr/>
        </p:nvPicPr>
        <p:blipFill>
          <a:blip r:embed="rId2">
            <a:alphaModFix/>
          </a:blip>
          <a:stretch>
            <a:fillRect/>
          </a:stretch>
        </p:blipFill>
        <p:spPr>
          <a:xfrm>
            <a:off x="274800" y="242804"/>
            <a:ext cx="8595301" cy="4625946"/>
          </a:xfrm>
          <a:prstGeom prst="rect">
            <a:avLst/>
          </a:prstGeom>
          <a:noFill/>
          <a:ln>
            <a:noFill/>
          </a:ln>
        </p:spPr>
      </p:pic>
      <p:pic>
        <p:nvPicPr>
          <p:cNvPr id="2793" name="Google Shape;2793;p198"/>
          <p:cNvPicPr preferRelativeResize="0"/>
          <p:nvPr/>
        </p:nvPicPr>
        <p:blipFill>
          <a:blip r:embed="rId3">
            <a:alphaModFix/>
          </a:blip>
          <a:stretch>
            <a:fillRect/>
          </a:stretch>
        </p:blipFill>
        <p:spPr>
          <a:xfrm>
            <a:off x="760850" y="613825"/>
            <a:ext cx="2919175" cy="2919175"/>
          </a:xfrm>
          <a:prstGeom prst="rect">
            <a:avLst/>
          </a:prstGeom>
          <a:noFill/>
          <a:ln>
            <a:noFill/>
          </a:ln>
        </p:spPr>
      </p:pic>
      <p:sp>
        <p:nvSpPr>
          <p:cNvPr id="2794" name="Google Shape;2794;p198"/>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795" name="Google Shape;2795;p198"/>
          <p:cNvPicPr preferRelativeResize="0"/>
          <p:nvPr/>
        </p:nvPicPr>
        <p:blipFill>
          <a:blip r:embed="rId4">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2796" name="Google Shape;2796;p198"/>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Digital Marketing</a:t>
            </a:r>
            <a:endParaRPr sz="1800">
              <a:solidFill>
                <a:srgbClr val="FFFFFF"/>
              </a:solidFill>
              <a:latin typeface="Roboto Medium"/>
              <a:ea typeface="Roboto Medium"/>
              <a:cs typeface="Roboto Medium"/>
              <a:sym typeface="Roboto Medium"/>
            </a:endParaRPr>
          </a:p>
        </p:txBody>
      </p:sp>
      <p:sp>
        <p:nvSpPr>
          <p:cNvPr id="2797" name="Google Shape;2797;p198"/>
          <p:cNvSpPr txBox="1"/>
          <p:nvPr/>
        </p:nvSpPr>
        <p:spPr>
          <a:xfrm>
            <a:off x="525600" y="3447025"/>
            <a:ext cx="8344500" cy="360000"/>
          </a:xfrm>
          <a:prstGeom prst="rect">
            <a:avLst/>
          </a:prstGeom>
          <a:noFill/>
          <a:ln>
            <a:noFill/>
          </a:ln>
        </p:spPr>
        <p:txBody>
          <a:bodyPr anchorCtr="0" anchor="ctr" bIns="0" lIns="3200400" spcFirstLastPara="1" rIns="274300" wrap="square" tIns="9125">
            <a:noAutofit/>
          </a:bodyPr>
          <a:lstStyle/>
          <a:p>
            <a:pPr indent="0" lvl="0" marL="0" rtl="0" algn="r">
              <a:spcBef>
                <a:spcPts val="0"/>
              </a:spcBef>
              <a:spcAft>
                <a:spcPts val="0"/>
              </a:spcAft>
              <a:buNone/>
            </a:pPr>
            <a:r>
              <a:t/>
            </a:r>
            <a:endParaRPr>
              <a:latin typeface="Roboto Medium"/>
              <a:ea typeface="Roboto Medium"/>
              <a:cs typeface="Roboto Medium"/>
              <a:sym typeface="Roboto Medium"/>
            </a:endParaRPr>
          </a:p>
        </p:txBody>
      </p:sp>
      <p:sp>
        <p:nvSpPr>
          <p:cNvPr id="2798" name="Google Shape;2798;p198"/>
          <p:cNvSpPr txBox="1"/>
          <p:nvPr/>
        </p:nvSpPr>
        <p:spPr>
          <a:xfrm>
            <a:off x="206300" y="4868750"/>
            <a:ext cx="8663400" cy="185700"/>
          </a:xfrm>
          <a:prstGeom prst="rect">
            <a:avLst/>
          </a:prstGeom>
          <a:noFill/>
          <a:ln>
            <a:noFill/>
          </a:ln>
        </p:spPr>
        <p:txBody>
          <a:bodyPr anchorCtr="0" anchor="t" bIns="91425" lIns="91425" spcFirstLastPara="1" rIns="0" wrap="square" tIns="91425">
            <a:noAutofit/>
          </a:bodyPr>
          <a:lstStyle/>
          <a:p>
            <a:pPr indent="0" lvl="0" marL="0" rtl="0" algn="l">
              <a:spcBef>
                <a:spcPts val="0"/>
              </a:spcBef>
              <a:spcAft>
                <a:spcPts val="0"/>
              </a:spcAft>
              <a:buNone/>
            </a:pPr>
            <a:r>
              <a:rPr lang="en" sz="600">
                <a:solidFill>
                  <a:srgbClr val="000000"/>
                </a:solidFill>
              </a:rPr>
              <a:t>© 2019 Trilogy Education Services, a 2U, Inc. brand.  All Rights Reserved.</a:t>
            </a:r>
            <a:endParaRPr sz="600">
              <a:solidFill>
                <a:srgbClr val="000000"/>
              </a:solidFill>
            </a:endParaRPr>
          </a:p>
        </p:txBody>
      </p:sp>
      <p:sp>
        <p:nvSpPr>
          <p:cNvPr id="2799" name="Google Shape;2799;p198"/>
          <p:cNvSpPr txBox="1"/>
          <p:nvPr>
            <p:ph type="title"/>
          </p:nvPr>
        </p:nvSpPr>
        <p:spPr>
          <a:xfrm>
            <a:off x="274350" y="1828800"/>
            <a:ext cx="8595300" cy="1248000"/>
          </a:xfrm>
          <a:prstGeom prst="rect">
            <a:avLst/>
          </a:prstGeom>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00" name="Google Shape;2800;p198"/>
          <p:cNvSpPr txBox="1"/>
          <p:nvPr>
            <p:ph idx="2" type="title"/>
          </p:nvPr>
        </p:nvSpPr>
        <p:spPr>
          <a:xfrm>
            <a:off x="525600" y="4319775"/>
            <a:ext cx="8344500" cy="319200"/>
          </a:xfrm>
          <a:prstGeom prst="rect">
            <a:avLst/>
          </a:prstGeom>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Instructor Demonstration">
  <p:cSld name="CUSTOM_2_3_1_1_1_1_1_2_1_2_1_2">
    <p:spTree>
      <p:nvGrpSpPr>
        <p:cNvPr id="2801" name="Shape 2801"/>
        <p:cNvGrpSpPr/>
        <p:nvPr/>
      </p:nvGrpSpPr>
      <p:grpSpPr>
        <a:xfrm>
          <a:off x="0" y="0"/>
          <a:ext cx="0" cy="0"/>
          <a:chOff x="0" y="0"/>
          <a:chExt cx="0" cy="0"/>
        </a:xfrm>
      </p:grpSpPr>
      <p:pic>
        <p:nvPicPr>
          <p:cNvPr id="2802" name="Google Shape;2802;p199"/>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2803" name="Google Shape;2803;p199"/>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4" name="Google Shape;2804;p199"/>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5" name="Google Shape;2805;p19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2806" name="Google Shape;2806;p199"/>
          <p:cNvSpPr txBox="1"/>
          <p:nvPr/>
        </p:nvSpPr>
        <p:spPr>
          <a:xfrm>
            <a:off x="242550" y="3895344"/>
            <a:ext cx="8907900" cy="427500"/>
          </a:xfrm>
          <a:prstGeom prst="rect">
            <a:avLst/>
          </a:prstGeom>
          <a:noFill/>
          <a:ln>
            <a:noFill/>
          </a:ln>
        </p:spPr>
        <p:txBody>
          <a:bodyPr anchorCtr="0" anchor="t" bIns="91425" lIns="0" spcFirstLastPara="1" rIns="914400" wrap="square" tIns="91425">
            <a:noAutofit/>
          </a:bodyPr>
          <a:lstStyle/>
          <a:p>
            <a:pPr indent="0" lvl="0" marL="0" rtl="0" algn="r">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
        <p:nvSpPr>
          <p:cNvPr id="2807" name="Google Shape;2807;p199"/>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lvl1pPr lvl="0" rtl="0">
              <a:spcBef>
                <a:spcPts val="0"/>
              </a:spcBef>
              <a:spcAft>
                <a:spcPts val="0"/>
              </a:spcAft>
              <a:buNone/>
              <a:defRPr sz="7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pic>
        <p:nvPicPr>
          <p:cNvPr id="2808" name="Google Shape;2808;p199"/>
          <p:cNvPicPr preferRelativeResize="0"/>
          <p:nvPr/>
        </p:nvPicPr>
        <p:blipFill rotWithShape="1">
          <a:blip r:embed="rId3">
            <a:alphaModFix/>
          </a:blip>
          <a:srcRect b="0" l="0" r="0" t="0"/>
          <a:stretch/>
        </p:blipFill>
        <p:spPr>
          <a:xfrm>
            <a:off x="409963" y="-228600"/>
            <a:ext cx="8535272" cy="4064423"/>
          </a:xfrm>
          <a:prstGeom prst="rect">
            <a:avLst/>
          </a:prstGeom>
          <a:noFill/>
          <a:ln>
            <a:noFill/>
          </a:ln>
        </p:spPr>
      </p:pic>
      <p:sp>
        <p:nvSpPr>
          <p:cNvPr id="2809" name="Google Shape;2809;p199"/>
          <p:cNvSpPr txBox="1"/>
          <p:nvPr>
            <p:ph type="title"/>
          </p:nvPr>
        </p:nvSpPr>
        <p:spPr>
          <a:xfrm>
            <a:off x="-101100" y="4387000"/>
            <a:ext cx="9251400" cy="482100"/>
          </a:xfrm>
          <a:prstGeom prst="rect">
            <a:avLst/>
          </a:prstGeom>
        </p:spPr>
        <p:txBody>
          <a:bodyPr anchorCtr="0" anchor="t" bIns="0" lIns="457200" spcFirstLastPara="1" rIns="914400"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Call Attention Slide">
  <p:cSld name="CUSTOM_2_3_1_1_3_1_1_2_1_1">
    <p:spTree>
      <p:nvGrpSpPr>
        <p:cNvPr id="2810" name="Shape 2810"/>
        <p:cNvGrpSpPr/>
        <p:nvPr/>
      </p:nvGrpSpPr>
      <p:grpSpPr>
        <a:xfrm>
          <a:off x="0" y="0"/>
          <a:ext cx="0" cy="0"/>
          <a:chOff x="0" y="0"/>
          <a:chExt cx="0" cy="0"/>
        </a:xfrm>
      </p:grpSpPr>
      <p:pic>
        <p:nvPicPr>
          <p:cNvPr id="2811" name="Google Shape;2811;p20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812" name="Google Shape;2812;p200"/>
          <p:cNvSpPr txBox="1"/>
          <p:nvPr>
            <p:ph type="title"/>
          </p:nvPr>
        </p:nvSpPr>
        <p:spPr>
          <a:xfrm>
            <a:off x="2544050" y="1545675"/>
            <a:ext cx="5770200" cy="24309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None/>
              <a:defRPr sz="36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813" name="Google Shape;2813;p200"/>
          <p:cNvPicPr preferRelativeResize="0"/>
          <p:nvPr/>
        </p:nvPicPr>
        <p:blipFill rotWithShape="1">
          <a:blip r:embed="rId3">
            <a:alphaModFix/>
          </a:blip>
          <a:srcRect b="0" l="139" r="149" t="0"/>
          <a:stretch/>
        </p:blipFill>
        <p:spPr>
          <a:xfrm>
            <a:off x="1258175" y="1332825"/>
            <a:ext cx="1371601" cy="2002535"/>
          </a:xfrm>
          <a:prstGeom prst="rect">
            <a:avLst/>
          </a:prstGeom>
          <a:noFill/>
          <a:ln>
            <a:noFill/>
          </a:ln>
        </p:spPr>
      </p:pic>
      <p:sp>
        <p:nvSpPr>
          <p:cNvPr id="2814" name="Google Shape;2814;p20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2815" name="Google Shape;2815;p200"/>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lvl1pPr lvl="0" rtl="0">
              <a:spcBef>
                <a:spcPts val="0"/>
              </a:spcBef>
              <a:spcAft>
                <a:spcPts val="0"/>
              </a:spcAft>
              <a:buNone/>
              <a:defRPr sz="7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Tree>
  </p:cSld>
  <p:clrMapOvr>
    <a:masterClrMapping/>
  </p:clrMapOvr>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6. Bullets 1–6 (Blue)">
  <p:cSld name="CUSTOM_2_7_1_3_1_1_3_2_1">
    <p:spTree>
      <p:nvGrpSpPr>
        <p:cNvPr id="2816" name="Shape 2816"/>
        <p:cNvGrpSpPr/>
        <p:nvPr/>
      </p:nvGrpSpPr>
      <p:grpSpPr>
        <a:xfrm>
          <a:off x="0" y="0"/>
          <a:ext cx="0" cy="0"/>
          <a:chOff x="0" y="0"/>
          <a:chExt cx="0" cy="0"/>
        </a:xfrm>
      </p:grpSpPr>
      <p:sp>
        <p:nvSpPr>
          <p:cNvPr id="2817" name="Google Shape;2817;p201"/>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8" name="Google Shape;2818;p20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19" name="Google Shape;2819;p201"/>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cxnSp>
        <p:nvCxnSpPr>
          <p:cNvPr id="2820" name="Google Shape;2820;p20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821" name="Google Shape;2821;p20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822" name="Google Shape;2822;p20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823" name="Google Shape;2823;p201"/>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lvl1pPr lvl="0" rtl="0">
              <a:spcBef>
                <a:spcPts val="0"/>
              </a:spcBef>
              <a:spcAft>
                <a:spcPts val="0"/>
              </a:spcAft>
              <a:buNone/>
              <a:defRPr sz="7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2824" name="Google Shape;2824;p201"/>
          <p:cNvSpPr txBox="1"/>
          <p:nvPr>
            <p:ph idx="3" type="subTitle"/>
          </p:nvPr>
        </p:nvSpPr>
        <p:spPr>
          <a:xfrm>
            <a:off x="-12150" y="1274650"/>
            <a:ext cx="9168600" cy="446400"/>
          </a:xfrm>
          <a:prstGeom prst="rect">
            <a:avLst/>
          </a:prstGeom>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2825" name="Google Shape;2825;p201"/>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6" name="Google Shape;2826;p201"/>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7" name="Google Shape;2827;p201"/>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8" name="Google Shape;2828;p201"/>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9" name="Google Shape;2829;p201"/>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0" name="Google Shape;2830;p201"/>
          <p:cNvSpPr txBox="1"/>
          <p:nvPr>
            <p:ph idx="4" type="subTitle"/>
          </p:nvPr>
        </p:nvSpPr>
        <p:spPr>
          <a:xfrm>
            <a:off x="-12100" y="1848850"/>
            <a:ext cx="9168600" cy="446400"/>
          </a:xfrm>
          <a:prstGeom prst="rect">
            <a:avLst/>
          </a:prstGeom>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2831" name="Google Shape;2831;p201"/>
          <p:cNvSpPr txBox="1"/>
          <p:nvPr>
            <p:ph idx="5" type="subTitle"/>
          </p:nvPr>
        </p:nvSpPr>
        <p:spPr>
          <a:xfrm>
            <a:off x="-12200" y="2439925"/>
            <a:ext cx="9168600" cy="446400"/>
          </a:xfrm>
          <a:prstGeom prst="rect">
            <a:avLst/>
          </a:prstGeom>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2832" name="Google Shape;2832;p201"/>
          <p:cNvSpPr txBox="1"/>
          <p:nvPr>
            <p:ph idx="6" type="subTitle"/>
          </p:nvPr>
        </p:nvSpPr>
        <p:spPr>
          <a:xfrm>
            <a:off x="-12250" y="3031025"/>
            <a:ext cx="9168600" cy="446400"/>
          </a:xfrm>
          <a:prstGeom prst="rect">
            <a:avLst/>
          </a:prstGeom>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2833" name="Google Shape;2833;p201"/>
          <p:cNvSpPr txBox="1"/>
          <p:nvPr>
            <p:ph idx="7" type="subTitle"/>
          </p:nvPr>
        </p:nvSpPr>
        <p:spPr>
          <a:xfrm>
            <a:off x="-12125" y="3622100"/>
            <a:ext cx="9168600" cy="446400"/>
          </a:xfrm>
          <a:prstGeom prst="rect">
            <a:avLst/>
          </a:prstGeom>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2834" name="Google Shape;2834;p201"/>
          <p:cNvSpPr txBox="1"/>
          <p:nvPr>
            <p:ph idx="8" type="subTitle"/>
          </p:nvPr>
        </p:nvSpPr>
        <p:spPr>
          <a:xfrm>
            <a:off x="-12125" y="4236125"/>
            <a:ext cx="9168600" cy="446400"/>
          </a:xfrm>
          <a:prstGeom prst="rect">
            <a:avLst/>
          </a:prstGeom>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pic>
        <p:nvPicPr>
          <p:cNvPr id="2835" name="Google Shape;2835;p201"/>
          <p:cNvPicPr preferRelativeResize="0"/>
          <p:nvPr/>
        </p:nvPicPr>
        <p:blipFill rotWithShape="1">
          <a:blip r:embed="rId2">
            <a:alphaModFix/>
          </a:blip>
          <a:srcRect b="475" l="0" r="0" t="465"/>
          <a:stretch/>
        </p:blipFill>
        <p:spPr>
          <a:xfrm>
            <a:off x="429768" y="1261872"/>
            <a:ext cx="577805" cy="446400"/>
          </a:xfrm>
          <a:prstGeom prst="rect">
            <a:avLst/>
          </a:prstGeom>
          <a:noFill/>
          <a:ln>
            <a:noFill/>
          </a:ln>
        </p:spPr>
      </p:pic>
      <p:pic>
        <p:nvPicPr>
          <p:cNvPr id="2836" name="Google Shape;2836;p201"/>
          <p:cNvPicPr preferRelativeResize="0"/>
          <p:nvPr/>
        </p:nvPicPr>
        <p:blipFill rotWithShape="1">
          <a:blip r:embed="rId2">
            <a:alphaModFix/>
          </a:blip>
          <a:srcRect b="475" l="0" r="0" t="465"/>
          <a:stretch/>
        </p:blipFill>
        <p:spPr>
          <a:xfrm>
            <a:off x="429768" y="1848847"/>
            <a:ext cx="577805" cy="446400"/>
          </a:xfrm>
          <a:prstGeom prst="rect">
            <a:avLst/>
          </a:prstGeom>
          <a:noFill/>
          <a:ln>
            <a:noFill/>
          </a:ln>
        </p:spPr>
      </p:pic>
      <p:pic>
        <p:nvPicPr>
          <p:cNvPr id="2837" name="Google Shape;2837;p201"/>
          <p:cNvPicPr preferRelativeResize="0"/>
          <p:nvPr/>
        </p:nvPicPr>
        <p:blipFill rotWithShape="1">
          <a:blip r:embed="rId2">
            <a:alphaModFix/>
          </a:blip>
          <a:srcRect b="475" l="0" r="0" t="465"/>
          <a:stretch/>
        </p:blipFill>
        <p:spPr>
          <a:xfrm>
            <a:off x="429768" y="2439922"/>
            <a:ext cx="577805" cy="446400"/>
          </a:xfrm>
          <a:prstGeom prst="rect">
            <a:avLst/>
          </a:prstGeom>
          <a:noFill/>
          <a:ln>
            <a:noFill/>
          </a:ln>
        </p:spPr>
      </p:pic>
      <p:pic>
        <p:nvPicPr>
          <p:cNvPr id="2838" name="Google Shape;2838;p201"/>
          <p:cNvPicPr preferRelativeResize="0"/>
          <p:nvPr/>
        </p:nvPicPr>
        <p:blipFill rotWithShape="1">
          <a:blip r:embed="rId2">
            <a:alphaModFix/>
          </a:blip>
          <a:srcRect b="475" l="0" r="0" t="465"/>
          <a:stretch/>
        </p:blipFill>
        <p:spPr>
          <a:xfrm>
            <a:off x="429768" y="3040985"/>
            <a:ext cx="577805" cy="446400"/>
          </a:xfrm>
          <a:prstGeom prst="rect">
            <a:avLst/>
          </a:prstGeom>
          <a:noFill/>
          <a:ln>
            <a:noFill/>
          </a:ln>
        </p:spPr>
      </p:pic>
      <p:pic>
        <p:nvPicPr>
          <p:cNvPr id="2839" name="Google Shape;2839;p201"/>
          <p:cNvPicPr preferRelativeResize="0"/>
          <p:nvPr/>
        </p:nvPicPr>
        <p:blipFill rotWithShape="1">
          <a:blip r:embed="rId2">
            <a:alphaModFix/>
          </a:blip>
          <a:srcRect b="475" l="0" r="0" t="465"/>
          <a:stretch/>
        </p:blipFill>
        <p:spPr>
          <a:xfrm>
            <a:off x="429768" y="3622122"/>
            <a:ext cx="577805" cy="446400"/>
          </a:xfrm>
          <a:prstGeom prst="rect">
            <a:avLst/>
          </a:prstGeom>
          <a:noFill/>
          <a:ln>
            <a:noFill/>
          </a:ln>
        </p:spPr>
      </p:pic>
      <p:pic>
        <p:nvPicPr>
          <p:cNvPr id="2840" name="Google Shape;2840;p201"/>
          <p:cNvPicPr preferRelativeResize="0"/>
          <p:nvPr/>
        </p:nvPicPr>
        <p:blipFill rotWithShape="1">
          <a:blip r:embed="rId2">
            <a:alphaModFix/>
          </a:blip>
          <a:srcRect b="475" l="0" r="0" t="465"/>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Activity">
  <p:cSld name="CUSTOM_2_3_1_1_1_1_1_2_1_2_1_1_1_1">
    <p:spTree>
      <p:nvGrpSpPr>
        <p:cNvPr id="2841" name="Shape 2841"/>
        <p:cNvGrpSpPr/>
        <p:nvPr/>
      </p:nvGrpSpPr>
      <p:grpSpPr>
        <a:xfrm>
          <a:off x="0" y="0"/>
          <a:ext cx="0" cy="0"/>
          <a:chOff x="0" y="0"/>
          <a:chExt cx="0" cy="0"/>
        </a:xfrm>
      </p:grpSpPr>
      <p:pic>
        <p:nvPicPr>
          <p:cNvPr id="2842" name="Google Shape;2842;p202"/>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2843" name="Google Shape;2843;p202"/>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844" name="Google Shape;2844;p202"/>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2845" name="Google Shape;2845;p202"/>
          <p:cNvSpPr txBox="1"/>
          <p:nvPr>
            <p:ph type="title"/>
          </p:nvPr>
        </p:nvSpPr>
        <p:spPr>
          <a:xfrm>
            <a:off x="-101100" y="4234600"/>
            <a:ext cx="8970300" cy="634500"/>
          </a:xfrm>
          <a:prstGeom prst="rect">
            <a:avLst/>
          </a:prstGeom>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46" name="Google Shape;2846;p202"/>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847" name="Google Shape;2847;p202"/>
          <p:cNvPicPr preferRelativeResize="0"/>
          <p:nvPr/>
        </p:nvPicPr>
        <p:blipFill rotWithShape="1">
          <a:blip r:embed="rId4">
            <a:alphaModFix/>
          </a:blip>
          <a:srcRect b="39" l="0" r="0" t="29"/>
          <a:stretch/>
        </p:blipFill>
        <p:spPr>
          <a:xfrm>
            <a:off x="899000" y="1133363"/>
            <a:ext cx="1737360" cy="1911096"/>
          </a:xfrm>
          <a:prstGeom prst="rect">
            <a:avLst/>
          </a:prstGeom>
          <a:noFill/>
          <a:ln>
            <a:noFill/>
          </a:ln>
        </p:spPr>
      </p:pic>
      <p:sp>
        <p:nvSpPr>
          <p:cNvPr id="2848" name="Google Shape;2848;p20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2849" name="Google Shape;2849;p202"/>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2850" name="Google Shape;2850;p202"/>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lvl1pPr lvl="0" rtl="0">
              <a:spcBef>
                <a:spcPts val="0"/>
              </a:spcBef>
              <a:spcAft>
                <a:spcPts val="0"/>
              </a:spcAft>
              <a:buNone/>
              <a:defRPr sz="7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2851" name="Google Shape;2851;p202"/>
          <p:cNvSpPr txBox="1"/>
          <p:nvPr>
            <p:ph idx="2" type="title"/>
          </p:nvPr>
        </p:nvSpPr>
        <p:spPr>
          <a:xfrm>
            <a:off x="273900" y="1042875"/>
            <a:ext cx="8595300" cy="2764200"/>
          </a:xfrm>
          <a:prstGeom prst="rect">
            <a:avLst/>
          </a:prstGeom>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Activity with Instructions ">
  <p:cSld name="CUSTOM_2_5_1_3_1">
    <p:spTree>
      <p:nvGrpSpPr>
        <p:cNvPr id="2852" name="Shape 2852"/>
        <p:cNvGrpSpPr/>
        <p:nvPr/>
      </p:nvGrpSpPr>
      <p:grpSpPr>
        <a:xfrm>
          <a:off x="0" y="0"/>
          <a:ext cx="0" cy="0"/>
          <a:chOff x="0" y="0"/>
          <a:chExt cx="0" cy="0"/>
        </a:xfrm>
      </p:grpSpPr>
      <p:pic>
        <p:nvPicPr>
          <p:cNvPr id="2853" name="Google Shape;2853;p203"/>
          <p:cNvPicPr preferRelativeResize="0"/>
          <p:nvPr/>
        </p:nvPicPr>
        <p:blipFill rotWithShape="1">
          <a:blip r:embed="rId2">
            <a:alphaModFix/>
          </a:blip>
          <a:srcRect b="39" l="0" r="0" t="29"/>
          <a:stretch/>
        </p:blipFill>
        <p:spPr>
          <a:xfrm>
            <a:off x="8275625" y="4154800"/>
            <a:ext cx="594361" cy="653795"/>
          </a:xfrm>
          <a:prstGeom prst="rect">
            <a:avLst/>
          </a:prstGeom>
          <a:noFill/>
          <a:ln>
            <a:noFill/>
          </a:ln>
        </p:spPr>
      </p:pic>
      <p:sp>
        <p:nvSpPr>
          <p:cNvPr id="2854" name="Google Shape;2854;p20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855" name="Google Shape;2855;p20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856" name="Google Shape;2856;p20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57" name="Google Shape;2857;p203"/>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2858" name="Google Shape;2858;p203"/>
          <p:cNvSpPr txBox="1"/>
          <p:nvPr>
            <p:ph idx="2" type="body"/>
          </p:nvPr>
        </p:nvSpPr>
        <p:spPr>
          <a:xfrm>
            <a:off x="175" y="1284250"/>
            <a:ext cx="9144000" cy="3199200"/>
          </a:xfrm>
          <a:prstGeom prst="rect">
            <a:avLst/>
          </a:prstGeom>
        </p:spPr>
        <p:txBody>
          <a:bodyPr anchorCtr="0" anchor="t" bIns="914400" lIns="457200" spcFirstLastPara="1" rIns="457200" wrap="square" tIns="0">
            <a:noAutofit/>
          </a:bodyPr>
          <a:lstStyle>
            <a:lvl1pPr indent="-342900" lvl="0" marL="457200" rtl="0">
              <a:spcBef>
                <a:spcPts val="0"/>
              </a:spcBef>
              <a:spcAft>
                <a:spcPts val="0"/>
              </a:spcAft>
              <a:buSzPts val="18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cxnSp>
        <p:nvCxnSpPr>
          <p:cNvPr id="2859" name="Google Shape;2859;p20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860" name="Google Shape;2860;p203"/>
          <p:cNvSpPr txBox="1"/>
          <p:nvPr>
            <p:ph idx="3" type="title"/>
          </p:nvPr>
        </p:nvSpPr>
        <p:spPr>
          <a:xfrm>
            <a:off x="-12300" y="4641650"/>
            <a:ext cx="9168600" cy="264900"/>
          </a:xfrm>
          <a:prstGeom prst="rect">
            <a:avLst/>
          </a:prstGeom>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61" name="Google Shape;2861;p203"/>
          <p:cNvSpPr txBox="1"/>
          <p:nvPr>
            <p:ph idx="4" type="subTitle"/>
          </p:nvPr>
        </p:nvSpPr>
        <p:spPr>
          <a:xfrm>
            <a:off x="-12300" y="4916650"/>
            <a:ext cx="7971900" cy="226800"/>
          </a:xfrm>
          <a:prstGeom prst="rect">
            <a:avLst/>
          </a:prstGeom>
        </p:spPr>
        <p:txBody>
          <a:bodyPr anchorCtr="0" anchor="t" bIns="0" lIns="274300" spcFirstLastPara="1" rIns="0" wrap="square" tIns="45700">
            <a:noAutofit/>
          </a:bodyPr>
          <a:lstStyle>
            <a:lvl1pPr lvl="0" rtl="0">
              <a:spcBef>
                <a:spcPts val="0"/>
              </a:spcBef>
              <a:spcAft>
                <a:spcPts val="0"/>
              </a:spcAft>
              <a:buNone/>
              <a:defRPr sz="7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8. Questions?">
  <p:cSld name="CUSTOM_17_2_1_2_3_1">
    <p:spTree>
      <p:nvGrpSpPr>
        <p:cNvPr id="133" name="Shape 133"/>
        <p:cNvGrpSpPr/>
        <p:nvPr/>
      </p:nvGrpSpPr>
      <p:grpSpPr>
        <a:xfrm>
          <a:off x="0" y="0"/>
          <a:ext cx="0" cy="0"/>
          <a:chOff x="0" y="0"/>
          <a:chExt cx="0" cy="0"/>
        </a:xfrm>
      </p:grpSpPr>
      <p:pic>
        <p:nvPicPr>
          <p:cNvPr id="134" name="Google Shape;134;p21"/>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35" name="Google Shape;135;p21"/>
          <p:cNvSpPr txBox="1"/>
          <p:nvPr>
            <p:ph idx="12" type="sldNum"/>
          </p:nvPr>
        </p:nvSpPr>
        <p:spPr>
          <a:xfrm>
            <a:off x="8607775" y="4957200"/>
            <a:ext cx="261900" cy="105600"/>
          </a:xfrm>
          <a:prstGeom prst="rect">
            <a:avLst/>
          </a:prstGeom>
        </p:spPr>
        <p:txBody>
          <a:bodyPr anchorCtr="0" anchor="t" bIns="91425" lIns="0" spcFirstLastPara="1" rIns="0" wrap="square" tIns="0">
            <a:normAutofit fontScale="25000" lnSpcReduction="20000"/>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36" name="Google Shape;136;p21"/>
          <p:cNvSpPr txBox="1"/>
          <p:nvPr>
            <p:ph idx="1" type="subTitle"/>
          </p:nvPr>
        </p:nvSpPr>
        <p:spPr>
          <a:xfrm>
            <a:off x="-12300" y="4916650"/>
            <a:ext cx="7971900" cy="226800"/>
          </a:xfrm>
          <a:prstGeom prst="rect">
            <a:avLst/>
          </a:prstGeom>
        </p:spPr>
        <p:txBody>
          <a:bodyPr anchorCtr="0" anchor="t" bIns="0" lIns="274300" spcFirstLastPara="1" rIns="0" wrap="square" tIns="45700">
            <a:normAutofit/>
          </a:bodyPr>
          <a:lstStyle>
            <a:lvl1pPr lvl="0" rtl="0">
              <a:spcBef>
                <a:spcPts val="0"/>
              </a:spcBef>
              <a:spcAft>
                <a:spcPts val="0"/>
              </a:spcAft>
              <a:buNone/>
              <a:defRPr sz="700"/>
            </a:lvl1pPr>
            <a:lvl2pPr lvl="1" rtl="0">
              <a:spcBef>
                <a:spcPts val="1200"/>
              </a:spcBef>
              <a:spcAft>
                <a:spcPts val="0"/>
              </a:spcAft>
              <a:buNone/>
              <a:defRPr/>
            </a:lvl2pPr>
            <a:lvl3pPr lvl="2" rtl="0">
              <a:spcBef>
                <a:spcPts val="1200"/>
              </a:spcBef>
              <a:spcAft>
                <a:spcPts val="0"/>
              </a:spcAft>
              <a:buNone/>
              <a:defRPr/>
            </a:lvl3pPr>
            <a:lvl4pPr lvl="3" rtl="0">
              <a:spcBef>
                <a:spcPts val="1200"/>
              </a:spcBef>
              <a:spcAft>
                <a:spcPts val="0"/>
              </a:spcAft>
              <a:buNone/>
              <a:defRPr/>
            </a:lvl4pPr>
            <a:lvl5pPr lvl="4" rtl="0">
              <a:spcBef>
                <a:spcPts val="1200"/>
              </a:spcBef>
              <a:spcAft>
                <a:spcPts val="0"/>
              </a:spcAft>
              <a:buNone/>
              <a:defRPr/>
            </a:lvl5pPr>
            <a:lvl6pPr lvl="5" rtl="0">
              <a:spcBef>
                <a:spcPts val="1200"/>
              </a:spcBef>
              <a:spcAft>
                <a:spcPts val="0"/>
              </a:spcAft>
              <a:buNone/>
              <a:defRPr/>
            </a:lvl6pPr>
            <a:lvl7pPr lvl="6" rtl="0">
              <a:spcBef>
                <a:spcPts val="1200"/>
              </a:spcBef>
              <a:spcAft>
                <a:spcPts val="0"/>
              </a:spcAft>
              <a:buNone/>
              <a:defRPr/>
            </a:lvl7pPr>
            <a:lvl8pPr lvl="7" rtl="0">
              <a:spcBef>
                <a:spcPts val="1200"/>
              </a:spcBef>
              <a:spcAft>
                <a:spcPts val="0"/>
              </a:spcAft>
              <a:buNone/>
              <a:defRPr/>
            </a:lvl8pPr>
            <a:lvl9pPr lvl="8" rtl="0">
              <a:spcBef>
                <a:spcPts val="1200"/>
              </a:spcBef>
              <a:spcAft>
                <a:spcPts val="1200"/>
              </a:spcAft>
              <a:buNone/>
              <a:defRPr/>
            </a:lvl9pPr>
          </a:lstStyle>
          <a:p/>
        </p:txBody>
      </p:sp>
      <p:sp>
        <p:nvSpPr>
          <p:cNvPr id="137" name="Google Shape;137;p21"/>
          <p:cNvSpPr txBox="1"/>
          <p:nvPr/>
        </p:nvSpPr>
        <p:spPr>
          <a:xfrm>
            <a:off x="9150" y="987250"/>
            <a:ext cx="9144000" cy="73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500">
                <a:solidFill>
                  <a:srgbClr val="FFFFFF"/>
                </a:solidFill>
                <a:latin typeface="Roboto Light"/>
                <a:ea typeface="Roboto Light"/>
                <a:cs typeface="Roboto Light"/>
                <a:sym typeface="Roboto Light"/>
              </a:rPr>
              <a:t>Questions?</a:t>
            </a:r>
            <a:endParaRPr sz="6500">
              <a:solidFill>
                <a:srgbClr val="FFFFFF"/>
              </a:solidFill>
              <a:latin typeface="Roboto Light"/>
              <a:ea typeface="Roboto Light"/>
              <a:cs typeface="Roboto Light"/>
              <a:sym typeface="Roboto Light"/>
            </a:endParaRPr>
          </a:p>
        </p:txBody>
      </p:sp>
      <p:pic>
        <p:nvPicPr>
          <p:cNvPr id="138" name="Google Shape;138;p21"/>
          <p:cNvPicPr preferRelativeResize="0"/>
          <p:nvPr/>
        </p:nvPicPr>
        <p:blipFill>
          <a:blip r:embed="rId3">
            <a:alphaModFix/>
          </a:blip>
          <a:stretch>
            <a:fillRect/>
          </a:stretch>
        </p:blipFill>
        <p:spPr>
          <a:xfrm>
            <a:off x="635875" y="2454648"/>
            <a:ext cx="7971899" cy="2413976"/>
          </a:xfrm>
          <a:prstGeom prst="rect">
            <a:avLst/>
          </a:prstGeom>
          <a:noFill/>
          <a:ln>
            <a:noFill/>
          </a:ln>
        </p:spPr>
      </p:pic>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Challenge">
  <p:cSld name="CUSTOM_2_3_1_1_1_1_1_2_1_2_1_1_4">
    <p:spTree>
      <p:nvGrpSpPr>
        <p:cNvPr id="2862" name="Shape 2862"/>
        <p:cNvGrpSpPr/>
        <p:nvPr/>
      </p:nvGrpSpPr>
      <p:grpSpPr>
        <a:xfrm>
          <a:off x="0" y="0"/>
          <a:ext cx="0" cy="0"/>
          <a:chOff x="0" y="0"/>
          <a:chExt cx="0" cy="0"/>
        </a:xfrm>
      </p:grpSpPr>
      <p:pic>
        <p:nvPicPr>
          <p:cNvPr id="2863" name="Google Shape;2863;p204"/>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2864" name="Google Shape;2864;p204"/>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865" name="Google Shape;2865;p204"/>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2866" name="Google Shape;2866;p20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2867" name="Google Shape;2867;p204"/>
          <p:cNvSpPr txBox="1"/>
          <p:nvPr>
            <p:ph type="title"/>
          </p:nvPr>
        </p:nvSpPr>
        <p:spPr>
          <a:xfrm>
            <a:off x="273900" y="1042875"/>
            <a:ext cx="8595300" cy="2764200"/>
          </a:xfrm>
          <a:prstGeom prst="rect">
            <a:avLst/>
          </a:prstGeom>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68" name="Google Shape;2868;p204"/>
          <p:cNvSpPr txBox="1"/>
          <p:nvPr>
            <p:ph idx="2" type="title"/>
          </p:nvPr>
        </p:nvSpPr>
        <p:spPr>
          <a:xfrm>
            <a:off x="-101100" y="4234600"/>
            <a:ext cx="8970300" cy="634500"/>
          </a:xfrm>
          <a:prstGeom prst="rect">
            <a:avLst/>
          </a:prstGeom>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69" name="Google Shape;2869;p204"/>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2870" name="Google Shape;2870;p204"/>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lvl1pPr lvl="0" rtl="0">
              <a:spcBef>
                <a:spcPts val="0"/>
              </a:spcBef>
              <a:spcAft>
                <a:spcPts val="0"/>
              </a:spcAft>
              <a:buNone/>
              <a:defRPr sz="7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pic>
        <p:nvPicPr>
          <p:cNvPr id="2871" name="Google Shape;2871;p204"/>
          <p:cNvPicPr preferRelativeResize="0"/>
          <p:nvPr/>
        </p:nvPicPr>
        <p:blipFill rotWithShape="1">
          <a:blip r:embed="rId4">
            <a:alphaModFix/>
          </a:blip>
          <a:srcRect b="0" l="0" r="0" t="0"/>
          <a:stretch/>
        </p:blipFill>
        <p:spPr>
          <a:xfrm>
            <a:off x="273900" y="-595025"/>
            <a:ext cx="2950353" cy="5143500"/>
          </a:xfrm>
          <a:prstGeom prst="rect">
            <a:avLst/>
          </a:prstGeom>
          <a:noFill/>
          <a:ln>
            <a:noFill/>
          </a:ln>
        </p:spPr>
      </p:pic>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Challenge with Instructions">
  <p:cSld name="CUSTOM_2_5_1_4">
    <p:spTree>
      <p:nvGrpSpPr>
        <p:cNvPr id="2872" name="Shape 2872"/>
        <p:cNvGrpSpPr/>
        <p:nvPr/>
      </p:nvGrpSpPr>
      <p:grpSpPr>
        <a:xfrm>
          <a:off x="0" y="0"/>
          <a:ext cx="0" cy="0"/>
          <a:chOff x="0" y="0"/>
          <a:chExt cx="0" cy="0"/>
        </a:xfrm>
      </p:grpSpPr>
      <p:sp>
        <p:nvSpPr>
          <p:cNvPr id="2873" name="Google Shape;2873;p205"/>
          <p:cNvSpPr txBox="1"/>
          <p:nvPr>
            <p:ph type="title"/>
          </p:nvPr>
        </p:nvSpPr>
        <p:spPr>
          <a:xfrm>
            <a:off x="-12300" y="4641650"/>
            <a:ext cx="9168600" cy="264900"/>
          </a:xfrm>
          <a:prstGeom prst="rect">
            <a:avLst/>
          </a:prstGeom>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74" name="Google Shape;2874;p20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875" name="Google Shape;2875;p20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876" name="Google Shape;2876;p205"/>
          <p:cNvSpPr txBox="1"/>
          <p:nvPr>
            <p:ph idx="1" type="body"/>
          </p:nvPr>
        </p:nvSpPr>
        <p:spPr>
          <a:xfrm>
            <a:off x="175" y="1284250"/>
            <a:ext cx="9144000" cy="3199200"/>
          </a:xfrm>
          <a:prstGeom prst="rect">
            <a:avLst/>
          </a:prstGeom>
        </p:spPr>
        <p:txBody>
          <a:bodyPr anchorCtr="0" anchor="t" bIns="914400" lIns="457200" spcFirstLastPara="1" rIns="457200" wrap="square" tIns="0">
            <a:noAutofit/>
          </a:bodyPr>
          <a:lstStyle>
            <a:lvl1pPr indent="-342900" lvl="0" marL="457200" rtl="0">
              <a:spcBef>
                <a:spcPts val="0"/>
              </a:spcBef>
              <a:spcAft>
                <a:spcPts val="0"/>
              </a:spcAft>
              <a:buSzPts val="18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2877" name="Google Shape;2877;p205"/>
          <p:cNvSpPr txBox="1"/>
          <p:nvPr>
            <p:ph idx="2" type="title"/>
          </p:nvPr>
        </p:nvSpPr>
        <p:spPr>
          <a:xfrm>
            <a:off x="-12300" y="0"/>
            <a:ext cx="9168600" cy="533700"/>
          </a:xfrm>
          <a:prstGeom prst="rect">
            <a:avLst/>
          </a:prstGeom>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78" name="Google Shape;2878;p205"/>
          <p:cNvSpPr txBox="1"/>
          <p:nvPr>
            <p:ph idx="3" type="subTitle"/>
          </p:nvPr>
        </p:nvSpPr>
        <p:spPr>
          <a:xfrm>
            <a:off x="0" y="675975"/>
            <a:ext cx="9144000" cy="364800"/>
          </a:xfrm>
          <a:prstGeom prst="rect">
            <a:avLst/>
          </a:prstGeom>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cxnSp>
        <p:nvCxnSpPr>
          <p:cNvPr id="2879" name="Google Shape;2879;p20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880" name="Google Shape;2880;p205"/>
          <p:cNvSpPr txBox="1"/>
          <p:nvPr>
            <p:ph idx="4" type="subTitle"/>
          </p:nvPr>
        </p:nvSpPr>
        <p:spPr>
          <a:xfrm>
            <a:off x="-12300" y="4916650"/>
            <a:ext cx="7971900" cy="226800"/>
          </a:xfrm>
          <a:prstGeom prst="rect">
            <a:avLst/>
          </a:prstGeom>
        </p:spPr>
        <p:txBody>
          <a:bodyPr anchorCtr="0" anchor="t" bIns="0" lIns="274300" spcFirstLastPara="1" rIns="0" wrap="square" tIns="45700">
            <a:noAutofit/>
          </a:bodyPr>
          <a:lstStyle>
            <a:lvl1pPr lvl="0" rtl="0">
              <a:spcBef>
                <a:spcPts val="0"/>
              </a:spcBef>
              <a:spcAft>
                <a:spcPts val="0"/>
              </a:spcAft>
              <a:buNone/>
              <a:defRPr sz="7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pic>
        <p:nvPicPr>
          <p:cNvPr id="2881" name="Google Shape;2881;p205"/>
          <p:cNvPicPr preferRelativeResize="0"/>
          <p:nvPr/>
        </p:nvPicPr>
        <p:blipFill rotWithShape="1">
          <a:blip r:embed="rId2">
            <a:alphaModFix/>
          </a:blip>
          <a:srcRect b="0" l="0" r="0" t="0"/>
          <a:stretch/>
        </p:blipFill>
        <p:spPr>
          <a:xfrm>
            <a:off x="8213200" y="3862850"/>
            <a:ext cx="656773" cy="1144971"/>
          </a:xfrm>
          <a:prstGeom prst="rect">
            <a:avLst/>
          </a:prstGeom>
          <a:noFill/>
          <a:ln>
            <a:noFill/>
          </a:ln>
        </p:spPr>
      </p:pic>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Homework">
  <p:cSld name="CUSTOM_2_3_1_1_1_1_1_2_1_2_1_1_3_1">
    <p:spTree>
      <p:nvGrpSpPr>
        <p:cNvPr id="2882" name="Shape 2882"/>
        <p:cNvGrpSpPr/>
        <p:nvPr/>
      </p:nvGrpSpPr>
      <p:grpSpPr>
        <a:xfrm>
          <a:off x="0" y="0"/>
          <a:ext cx="0" cy="0"/>
          <a:chOff x="0" y="0"/>
          <a:chExt cx="0" cy="0"/>
        </a:xfrm>
      </p:grpSpPr>
      <p:pic>
        <p:nvPicPr>
          <p:cNvPr id="2883" name="Google Shape;2883;p206"/>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2884" name="Google Shape;2884;p206"/>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885" name="Google Shape;2885;p206"/>
          <p:cNvPicPr preferRelativeResize="0"/>
          <p:nvPr/>
        </p:nvPicPr>
        <p:blipFill rotWithShape="1">
          <a:blip r:embed="rId3">
            <a:alphaModFix/>
          </a:blip>
          <a:srcRect b="0" l="209" r="209" t="0"/>
          <a:stretch/>
        </p:blipFill>
        <p:spPr>
          <a:xfrm>
            <a:off x="858369" y="1097625"/>
            <a:ext cx="1737361" cy="1980591"/>
          </a:xfrm>
          <a:prstGeom prst="rect">
            <a:avLst/>
          </a:prstGeom>
          <a:noFill/>
          <a:ln>
            <a:noFill/>
          </a:ln>
        </p:spPr>
      </p:pic>
      <p:sp>
        <p:nvSpPr>
          <p:cNvPr id="2886" name="Google Shape;2886;p206"/>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887" name="Google Shape;2887;p206"/>
          <p:cNvPicPr preferRelativeResize="0"/>
          <p:nvPr/>
        </p:nvPicPr>
        <p:blipFill>
          <a:blip r:embed="rId4">
            <a:alphaModFix/>
          </a:blip>
          <a:stretch>
            <a:fillRect/>
          </a:stretch>
        </p:blipFill>
        <p:spPr>
          <a:xfrm>
            <a:off x="8062160" y="3975150"/>
            <a:ext cx="548640" cy="725893"/>
          </a:xfrm>
          <a:prstGeom prst="rect">
            <a:avLst/>
          </a:prstGeom>
          <a:noFill/>
          <a:ln>
            <a:noFill/>
          </a:ln>
        </p:spPr>
      </p:pic>
      <p:sp>
        <p:nvSpPr>
          <p:cNvPr id="2888" name="Google Shape;2888;p20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2889" name="Google Shape;2889;p206"/>
          <p:cNvSpPr txBox="1"/>
          <p:nvPr>
            <p:ph type="title"/>
          </p:nvPr>
        </p:nvSpPr>
        <p:spPr>
          <a:xfrm>
            <a:off x="-101100" y="4234600"/>
            <a:ext cx="8970300" cy="634500"/>
          </a:xfrm>
          <a:prstGeom prst="rect">
            <a:avLst/>
          </a:prstGeom>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90" name="Google Shape;2890;p206"/>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Due Date:</a:t>
            </a:r>
            <a:endParaRPr b="1" sz="1300">
              <a:solidFill>
                <a:srgbClr val="FFFFFF"/>
              </a:solidFill>
              <a:latin typeface="Roboto"/>
              <a:ea typeface="Roboto"/>
              <a:cs typeface="Roboto"/>
              <a:sym typeface="Roboto"/>
            </a:endParaRPr>
          </a:p>
        </p:txBody>
      </p:sp>
      <p:sp>
        <p:nvSpPr>
          <p:cNvPr id="2891" name="Google Shape;2891;p206"/>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lvl1pPr lvl="0" rtl="0">
              <a:spcBef>
                <a:spcPts val="0"/>
              </a:spcBef>
              <a:spcAft>
                <a:spcPts val="0"/>
              </a:spcAft>
              <a:buNone/>
              <a:defRPr sz="7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2892" name="Google Shape;2892;p206"/>
          <p:cNvSpPr txBox="1"/>
          <p:nvPr>
            <p:ph idx="2" type="title"/>
          </p:nvPr>
        </p:nvSpPr>
        <p:spPr>
          <a:xfrm>
            <a:off x="273900" y="1042875"/>
            <a:ext cx="8595300" cy="2764200"/>
          </a:xfrm>
          <a:prstGeom prst="rect">
            <a:avLst/>
          </a:prstGeom>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1800">
          <p15:clr>
            <a:srgbClr val="F9AD4C"/>
          </p15:clr>
        </p15:guide>
      </p15:sldGuideLst>
    </p:ext>
  </p:extLst>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Homework with Instructions">
  <p:cSld name="CUSTOM_2_5_2">
    <p:spTree>
      <p:nvGrpSpPr>
        <p:cNvPr id="2893" name="Shape 2893"/>
        <p:cNvGrpSpPr/>
        <p:nvPr/>
      </p:nvGrpSpPr>
      <p:grpSpPr>
        <a:xfrm>
          <a:off x="0" y="0"/>
          <a:ext cx="0" cy="0"/>
          <a:chOff x="0" y="0"/>
          <a:chExt cx="0" cy="0"/>
        </a:xfrm>
      </p:grpSpPr>
      <p:sp>
        <p:nvSpPr>
          <p:cNvPr id="2894" name="Google Shape;2894;p207"/>
          <p:cNvSpPr txBox="1"/>
          <p:nvPr>
            <p:ph idx="1" type="body"/>
          </p:nvPr>
        </p:nvSpPr>
        <p:spPr>
          <a:xfrm>
            <a:off x="175" y="1284250"/>
            <a:ext cx="9144000" cy="3199200"/>
          </a:xfrm>
          <a:prstGeom prst="rect">
            <a:avLst/>
          </a:prstGeom>
        </p:spPr>
        <p:txBody>
          <a:bodyPr anchorCtr="0" anchor="t" bIns="914400" lIns="457200" spcFirstLastPara="1" rIns="457200" wrap="square" tIns="0">
            <a:noAutofit/>
          </a:bodyPr>
          <a:lstStyle>
            <a:lvl1pPr indent="-342900" lvl="0" marL="457200" rtl="0">
              <a:spcBef>
                <a:spcPts val="0"/>
              </a:spcBef>
              <a:spcAft>
                <a:spcPts val="0"/>
              </a:spcAft>
              <a:buSzPts val="18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2895" name="Google Shape;2895;p20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896" name="Google Shape;2896;p20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pic>
        <p:nvPicPr>
          <p:cNvPr id="2897" name="Google Shape;2897;p207"/>
          <p:cNvPicPr preferRelativeResize="0"/>
          <p:nvPr/>
        </p:nvPicPr>
        <p:blipFill rotWithShape="1">
          <a:blip r:embed="rId2">
            <a:alphaModFix/>
          </a:blip>
          <a:srcRect b="0" l="504" r="504" t="0"/>
          <a:stretch/>
        </p:blipFill>
        <p:spPr>
          <a:xfrm>
            <a:off x="8257069" y="4200875"/>
            <a:ext cx="548641" cy="624077"/>
          </a:xfrm>
          <a:prstGeom prst="rect">
            <a:avLst/>
          </a:prstGeom>
          <a:noFill/>
          <a:ln>
            <a:noFill/>
          </a:ln>
        </p:spPr>
      </p:pic>
      <p:sp>
        <p:nvSpPr>
          <p:cNvPr id="2898" name="Google Shape;2898;p20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99" name="Google Shape;2899;p207"/>
          <p:cNvSpPr txBox="1"/>
          <p:nvPr>
            <p:ph idx="2" type="subTitle"/>
          </p:nvPr>
        </p:nvSpPr>
        <p:spPr>
          <a:xfrm>
            <a:off x="0" y="675975"/>
            <a:ext cx="9144000" cy="364800"/>
          </a:xfrm>
          <a:prstGeom prst="rect">
            <a:avLst/>
          </a:prstGeom>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cxnSp>
        <p:nvCxnSpPr>
          <p:cNvPr id="2900" name="Google Shape;2900;p20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901" name="Google Shape;2901;p207"/>
          <p:cNvSpPr txBox="1"/>
          <p:nvPr>
            <p:ph idx="3" type="title"/>
          </p:nvPr>
        </p:nvSpPr>
        <p:spPr>
          <a:xfrm>
            <a:off x="-12300" y="4641650"/>
            <a:ext cx="9168600" cy="264900"/>
          </a:xfrm>
          <a:prstGeom prst="rect">
            <a:avLst/>
          </a:prstGeom>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02" name="Google Shape;2902;p207"/>
          <p:cNvSpPr txBox="1"/>
          <p:nvPr>
            <p:ph idx="4" type="subTitle"/>
          </p:nvPr>
        </p:nvSpPr>
        <p:spPr>
          <a:xfrm>
            <a:off x="-12300" y="4916650"/>
            <a:ext cx="7971900" cy="226800"/>
          </a:xfrm>
          <a:prstGeom prst="rect">
            <a:avLst/>
          </a:prstGeom>
        </p:spPr>
        <p:txBody>
          <a:bodyPr anchorCtr="0" anchor="t" bIns="0" lIns="274300" spcFirstLastPara="1" rIns="0" wrap="square" tIns="45700">
            <a:noAutofit/>
          </a:bodyPr>
          <a:lstStyle>
            <a:lvl1pPr lvl="0" rtl="0">
              <a:spcBef>
                <a:spcPts val="0"/>
              </a:spcBef>
              <a:spcAft>
                <a:spcPts val="0"/>
              </a:spcAft>
              <a:buNone/>
              <a:defRPr sz="7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Tree>
  </p:cSld>
  <p:clrMapOvr>
    <a:masterClrMapping/>
  </p:clrMapOvr>
  <p:extLst>
    <p:ext uri="{DCECCB84-F9BA-43D5-87BE-67443E8EF086}">
      <p15:sldGuideLst>
        <p15:guide id="1" pos="5005">
          <p15:clr>
            <a:srgbClr val="F9AD4C"/>
          </p15:clr>
        </p15:guide>
      </p15:sldGuideLst>
    </p:ext>
  </p:extLst>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5. Bullets 1–4 (Greens)">
  <p:cSld name="CUSTOM_2_7_1_6_1_2">
    <p:spTree>
      <p:nvGrpSpPr>
        <p:cNvPr id="2903" name="Shape 2903"/>
        <p:cNvGrpSpPr/>
        <p:nvPr/>
      </p:nvGrpSpPr>
      <p:grpSpPr>
        <a:xfrm>
          <a:off x="0" y="0"/>
          <a:ext cx="0" cy="0"/>
          <a:chOff x="0" y="0"/>
          <a:chExt cx="0" cy="0"/>
        </a:xfrm>
      </p:grpSpPr>
      <p:sp>
        <p:nvSpPr>
          <p:cNvPr id="2904" name="Google Shape;2904;p208"/>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5" name="Google Shape;2905;p20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06" name="Google Shape;2906;p208"/>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cxnSp>
        <p:nvCxnSpPr>
          <p:cNvPr id="2907" name="Google Shape;2907;p20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908" name="Google Shape;2908;p20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909" name="Google Shape;2909;p20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910" name="Google Shape;2910;p208"/>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lvl1pPr lvl="0" rtl="0">
              <a:spcBef>
                <a:spcPts val="0"/>
              </a:spcBef>
              <a:spcAft>
                <a:spcPts val="0"/>
              </a:spcAft>
              <a:buNone/>
              <a:defRPr sz="7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2911" name="Google Shape;2911;p208"/>
          <p:cNvSpPr txBox="1"/>
          <p:nvPr>
            <p:ph idx="3" type="subTitle"/>
          </p:nvPr>
        </p:nvSpPr>
        <p:spPr>
          <a:xfrm>
            <a:off x="12225" y="1398000"/>
            <a:ext cx="9144000" cy="606900"/>
          </a:xfrm>
          <a:prstGeom prst="rect">
            <a:avLst/>
          </a:prstGeom>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2912" name="Google Shape;2912;p208"/>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3" name="Google Shape;2913;p208"/>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4" name="Google Shape;2914;p208"/>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5" name="Google Shape;2915;p208"/>
          <p:cNvSpPr txBox="1"/>
          <p:nvPr>
            <p:ph idx="4" type="subTitle"/>
          </p:nvPr>
        </p:nvSpPr>
        <p:spPr>
          <a:xfrm>
            <a:off x="-12225" y="2233550"/>
            <a:ext cx="9168600" cy="606900"/>
          </a:xfrm>
          <a:prstGeom prst="rect">
            <a:avLst/>
          </a:prstGeom>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2916" name="Google Shape;2916;p208"/>
          <p:cNvSpPr txBox="1"/>
          <p:nvPr>
            <p:ph idx="5" type="subTitle"/>
          </p:nvPr>
        </p:nvSpPr>
        <p:spPr>
          <a:xfrm>
            <a:off x="0" y="3076275"/>
            <a:ext cx="9168600" cy="606900"/>
          </a:xfrm>
          <a:prstGeom prst="rect">
            <a:avLst/>
          </a:prstGeom>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2917" name="Google Shape;2917;p208"/>
          <p:cNvSpPr txBox="1"/>
          <p:nvPr>
            <p:ph idx="6" type="subTitle"/>
          </p:nvPr>
        </p:nvSpPr>
        <p:spPr>
          <a:xfrm>
            <a:off x="-12300" y="3918975"/>
            <a:ext cx="9168600" cy="606900"/>
          </a:xfrm>
          <a:prstGeom prst="rect">
            <a:avLst/>
          </a:prstGeom>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pic>
        <p:nvPicPr>
          <p:cNvPr id="2918" name="Google Shape;2918;p208"/>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2919" name="Google Shape;2919;p208"/>
          <p:cNvPicPr preferRelativeResize="0"/>
          <p:nvPr/>
        </p:nvPicPr>
        <p:blipFill rotWithShape="1">
          <a:blip r:embed="rId3">
            <a:alphaModFix/>
          </a:blip>
          <a:srcRect b="238" l="0" r="0" t="228"/>
          <a:stretch/>
        </p:blipFill>
        <p:spPr>
          <a:xfrm>
            <a:off x="429768" y="2227098"/>
            <a:ext cx="785566" cy="606900"/>
          </a:xfrm>
          <a:prstGeom prst="rect">
            <a:avLst/>
          </a:prstGeom>
          <a:noFill/>
          <a:ln>
            <a:noFill/>
          </a:ln>
        </p:spPr>
      </p:pic>
      <p:pic>
        <p:nvPicPr>
          <p:cNvPr id="2920" name="Google Shape;2920;p208"/>
          <p:cNvPicPr preferRelativeResize="0"/>
          <p:nvPr/>
        </p:nvPicPr>
        <p:blipFill rotWithShape="1">
          <a:blip r:embed="rId3">
            <a:alphaModFix/>
          </a:blip>
          <a:srcRect b="238" l="0" r="0" t="228"/>
          <a:stretch/>
        </p:blipFill>
        <p:spPr>
          <a:xfrm>
            <a:off x="432306" y="3916573"/>
            <a:ext cx="785566" cy="606900"/>
          </a:xfrm>
          <a:prstGeom prst="rect">
            <a:avLst/>
          </a:prstGeom>
          <a:noFill/>
          <a:ln>
            <a:noFill/>
          </a:ln>
        </p:spPr>
      </p:pic>
      <p:pic>
        <p:nvPicPr>
          <p:cNvPr id="2921" name="Google Shape;2921;p208"/>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6. Bullets 1–4 (Yellow/Green)">
  <p:cSld name="CUSTOM_2_7_1_6_1_2_1">
    <p:spTree>
      <p:nvGrpSpPr>
        <p:cNvPr id="2922" name="Shape 2922"/>
        <p:cNvGrpSpPr/>
        <p:nvPr/>
      </p:nvGrpSpPr>
      <p:grpSpPr>
        <a:xfrm>
          <a:off x="0" y="0"/>
          <a:ext cx="0" cy="0"/>
          <a:chOff x="0" y="0"/>
          <a:chExt cx="0" cy="0"/>
        </a:xfrm>
      </p:grpSpPr>
      <p:sp>
        <p:nvSpPr>
          <p:cNvPr id="2923" name="Google Shape;2923;p209"/>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4" name="Google Shape;2924;p20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25" name="Google Shape;2925;p209"/>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cxnSp>
        <p:nvCxnSpPr>
          <p:cNvPr id="2926" name="Google Shape;2926;p20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927" name="Google Shape;2927;p20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928" name="Google Shape;2928;p20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929" name="Google Shape;2929;p209"/>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lvl1pPr lvl="0" rtl="0">
              <a:spcBef>
                <a:spcPts val="0"/>
              </a:spcBef>
              <a:spcAft>
                <a:spcPts val="0"/>
              </a:spcAft>
              <a:buNone/>
              <a:defRPr sz="7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2930" name="Google Shape;2930;p209"/>
          <p:cNvSpPr txBox="1"/>
          <p:nvPr>
            <p:ph idx="3" type="subTitle"/>
          </p:nvPr>
        </p:nvSpPr>
        <p:spPr>
          <a:xfrm>
            <a:off x="12225" y="1398000"/>
            <a:ext cx="9144000" cy="606900"/>
          </a:xfrm>
          <a:prstGeom prst="rect">
            <a:avLst/>
          </a:prstGeom>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2931" name="Google Shape;2931;p209"/>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2" name="Google Shape;2932;p209"/>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3" name="Google Shape;2933;p209"/>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4" name="Google Shape;2934;p209"/>
          <p:cNvSpPr txBox="1"/>
          <p:nvPr>
            <p:ph idx="4" type="subTitle"/>
          </p:nvPr>
        </p:nvSpPr>
        <p:spPr>
          <a:xfrm>
            <a:off x="-12225" y="2233550"/>
            <a:ext cx="9168600" cy="606900"/>
          </a:xfrm>
          <a:prstGeom prst="rect">
            <a:avLst/>
          </a:prstGeom>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2935" name="Google Shape;2935;p209"/>
          <p:cNvSpPr txBox="1"/>
          <p:nvPr>
            <p:ph idx="5" type="subTitle"/>
          </p:nvPr>
        </p:nvSpPr>
        <p:spPr>
          <a:xfrm>
            <a:off x="0" y="3076275"/>
            <a:ext cx="9168600" cy="606900"/>
          </a:xfrm>
          <a:prstGeom prst="rect">
            <a:avLst/>
          </a:prstGeom>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2936" name="Google Shape;2936;p209"/>
          <p:cNvSpPr txBox="1"/>
          <p:nvPr>
            <p:ph idx="6" type="subTitle"/>
          </p:nvPr>
        </p:nvSpPr>
        <p:spPr>
          <a:xfrm>
            <a:off x="-12300" y="3918975"/>
            <a:ext cx="9168600" cy="606900"/>
          </a:xfrm>
          <a:prstGeom prst="rect">
            <a:avLst/>
          </a:prstGeom>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pic>
        <p:nvPicPr>
          <p:cNvPr id="2937" name="Google Shape;2937;p209"/>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2938" name="Google Shape;2938;p209"/>
          <p:cNvPicPr preferRelativeResize="0"/>
          <p:nvPr/>
        </p:nvPicPr>
        <p:blipFill rotWithShape="1">
          <a:blip r:embed="rId2">
            <a:alphaModFix/>
          </a:blip>
          <a:srcRect b="1830" l="0" r="0" t="1830"/>
          <a:stretch/>
        </p:blipFill>
        <p:spPr>
          <a:xfrm>
            <a:off x="429768" y="2227098"/>
            <a:ext cx="785567" cy="606900"/>
          </a:xfrm>
          <a:prstGeom prst="rect">
            <a:avLst/>
          </a:prstGeom>
          <a:noFill/>
          <a:ln>
            <a:noFill/>
          </a:ln>
        </p:spPr>
      </p:pic>
      <p:pic>
        <p:nvPicPr>
          <p:cNvPr id="2939" name="Google Shape;2939;p209"/>
          <p:cNvPicPr preferRelativeResize="0"/>
          <p:nvPr/>
        </p:nvPicPr>
        <p:blipFill rotWithShape="1">
          <a:blip r:embed="rId2">
            <a:alphaModFix/>
          </a:blip>
          <a:srcRect b="1830" l="0" r="0" t="1830"/>
          <a:stretch/>
        </p:blipFill>
        <p:spPr>
          <a:xfrm>
            <a:off x="432306" y="3916573"/>
            <a:ext cx="785567" cy="606900"/>
          </a:xfrm>
          <a:prstGeom prst="rect">
            <a:avLst/>
          </a:prstGeom>
          <a:noFill/>
          <a:ln>
            <a:noFill/>
          </a:ln>
        </p:spPr>
      </p:pic>
      <p:pic>
        <p:nvPicPr>
          <p:cNvPr id="2940" name="Google Shape;2940;p209"/>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7. Bullets 1–4 (Gray)">
  <p:cSld name="CUSTOM_2_7_1_6_1_2_1_1">
    <p:spTree>
      <p:nvGrpSpPr>
        <p:cNvPr id="2941" name="Shape 2941"/>
        <p:cNvGrpSpPr/>
        <p:nvPr/>
      </p:nvGrpSpPr>
      <p:grpSpPr>
        <a:xfrm>
          <a:off x="0" y="0"/>
          <a:ext cx="0" cy="0"/>
          <a:chOff x="0" y="0"/>
          <a:chExt cx="0" cy="0"/>
        </a:xfrm>
      </p:grpSpPr>
      <p:sp>
        <p:nvSpPr>
          <p:cNvPr id="2942" name="Google Shape;2942;p210"/>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3" name="Google Shape;2943;p21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44" name="Google Shape;2944;p210"/>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cxnSp>
        <p:nvCxnSpPr>
          <p:cNvPr id="2945" name="Google Shape;2945;p21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946" name="Google Shape;2946;p21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947" name="Google Shape;2947;p21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948" name="Google Shape;2948;p210"/>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lvl1pPr lvl="0" rtl="0">
              <a:spcBef>
                <a:spcPts val="0"/>
              </a:spcBef>
              <a:spcAft>
                <a:spcPts val="0"/>
              </a:spcAft>
              <a:buNone/>
              <a:defRPr sz="7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2949" name="Google Shape;2949;p210"/>
          <p:cNvSpPr txBox="1"/>
          <p:nvPr>
            <p:ph idx="3" type="subTitle"/>
          </p:nvPr>
        </p:nvSpPr>
        <p:spPr>
          <a:xfrm>
            <a:off x="12225" y="1398000"/>
            <a:ext cx="9144000" cy="606900"/>
          </a:xfrm>
          <a:prstGeom prst="rect">
            <a:avLst/>
          </a:prstGeom>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2950" name="Google Shape;2950;p210"/>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1" name="Google Shape;2951;p210"/>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2" name="Google Shape;2952;p210"/>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3" name="Google Shape;2953;p210"/>
          <p:cNvSpPr txBox="1"/>
          <p:nvPr>
            <p:ph idx="4" type="subTitle"/>
          </p:nvPr>
        </p:nvSpPr>
        <p:spPr>
          <a:xfrm>
            <a:off x="-12225" y="2233550"/>
            <a:ext cx="9168600" cy="606900"/>
          </a:xfrm>
          <a:prstGeom prst="rect">
            <a:avLst/>
          </a:prstGeom>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2954" name="Google Shape;2954;p210"/>
          <p:cNvSpPr txBox="1"/>
          <p:nvPr>
            <p:ph idx="5" type="subTitle"/>
          </p:nvPr>
        </p:nvSpPr>
        <p:spPr>
          <a:xfrm>
            <a:off x="0" y="3076275"/>
            <a:ext cx="9168600" cy="606900"/>
          </a:xfrm>
          <a:prstGeom prst="rect">
            <a:avLst/>
          </a:prstGeom>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2955" name="Google Shape;2955;p210"/>
          <p:cNvSpPr txBox="1"/>
          <p:nvPr>
            <p:ph idx="6" type="subTitle"/>
          </p:nvPr>
        </p:nvSpPr>
        <p:spPr>
          <a:xfrm>
            <a:off x="-12300" y="3918975"/>
            <a:ext cx="9168600" cy="606900"/>
          </a:xfrm>
          <a:prstGeom prst="rect">
            <a:avLst/>
          </a:prstGeom>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pic>
        <p:nvPicPr>
          <p:cNvPr id="2956" name="Google Shape;2956;p210"/>
          <p:cNvPicPr preferRelativeResize="0"/>
          <p:nvPr/>
        </p:nvPicPr>
        <p:blipFill rotWithShape="1">
          <a:blip r:embed="rId2">
            <a:alphaModFix/>
          </a:blip>
          <a:srcRect b="1765" l="0" r="0" t="1774"/>
          <a:stretch/>
        </p:blipFill>
        <p:spPr>
          <a:xfrm>
            <a:off x="429768" y="1402811"/>
            <a:ext cx="785567" cy="606900"/>
          </a:xfrm>
          <a:prstGeom prst="rect">
            <a:avLst/>
          </a:prstGeom>
          <a:noFill/>
          <a:ln>
            <a:noFill/>
          </a:ln>
        </p:spPr>
      </p:pic>
      <p:pic>
        <p:nvPicPr>
          <p:cNvPr id="2957" name="Google Shape;2957;p210"/>
          <p:cNvPicPr preferRelativeResize="0"/>
          <p:nvPr/>
        </p:nvPicPr>
        <p:blipFill rotWithShape="1">
          <a:blip r:embed="rId2">
            <a:alphaModFix/>
          </a:blip>
          <a:srcRect b="1765" l="0" r="0" t="1774"/>
          <a:stretch/>
        </p:blipFill>
        <p:spPr>
          <a:xfrm>
            <a:off x="429768" y="2227098"/>
            <a:ext cx="785566" cy="606900"/>
          </a:xfrm>
          <a:prstGeom prst="rect">
            <a:avLst/>
          </a:prstGeom>
          <a:noFill/>
          <a:ln>
            <a:noFill/>
          </a:ln>
        </p:spPr>
      </p:pic>
      <p:pic>
        <p:nvPicPr>
          <p:cNvPr id="2958" name="Google Shape;2958;p210"/>
          <p:cNvPicPr preferRelativeResize="0"/>
          <p:nvPr/>
        </p:nvPicPr>
        <p:blipFill rotWithShape="1">
          <a:blip r:embed="rId2">
            <a:alphaModFix/>
          </a:blip>
          <a:srcRect b="1765" l="0" r="0" t="1774"/>
          <a:stretch/>
        </p:blipFill>
        <p:spPr>
          <a:xfrm>
            <a:off x="429768" y="3056198"/>
            <a:ext cx="785566" cy="606900"/>
          </a:xfrm>
          <a:prstGeom prst="rect">
            <a:avLst/>
          </a:prstGeom>
          <a:noFill/>
          <a:ln>
            <a:noFill/>
          </a:ln>
        </p:spPr>
      </p:pic>
      <p:pic>
        <p:nvPicPr>
          <p:cNvPr id="2959" name="Google Shape;2959;p210"/>
          <p:cNvPicPr preferRelativeResize="0"/>
          <p:nvPr/>
        </p:nvPicPr>
        <p:blipFill rotWithShape="1">
          <a:blip r:embed="rId2">
            <a:alphaModFix/>
          </a:blip>
          <a:srcRect b="1765" l="0" r="0" t="1774"/>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8. Bullets 1–4 (Blue)">
  <p:cSld name="CUSTOM_2_7_1_6_1_2_1_1_1">
    <p:spTree>
      <p:nvGrpSpPr>
        <p:cNvPr id="2960" name="Shape 2960"/>
        <p:cNvGrpSpPr/>
        <p:nvPr/>
      </p:nvGrpSpPr>
      <p:grpSpPr>
        <a:xfrm>
          <a:off x="0" y="0"/>
          <a:ext cx="0" cy="0"/>
          <a:chOff x="0" y="0"/>
          <a:chExt cx="0" cy="0"/>
        </a:xfrm>
      </p:grpSpPr>
      <p:sp>
        <p:nvSpPr>
          <p:cNvPr id="2961" name="Google Shape;2961;p211"/>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2" name="Google Shape;2962;p21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63" name="Google Shape;2963;p211"/>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cxnSp>
        <p:nvCxnSpPr>
          <p:cNvPr id="2964" name="Google Shape;2964;p21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965" name="Google Shape;2965;p21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966" name="Google Shape;2966;p21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967" name="Google Shape;2967;p211"/>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lvl1pPr lvl="0" rtl="0">
              <a:spcBef>
                <a:spcPts val="0"/>
              </a:spcBef>
              <a:spcAft>
                <a:spcPts val="0"/>
              </a:spcAft>
              <a:buNone/>
              <a:defRPr sz="7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2968" name="Google Shape;2968;p211"/>
          <p:cNvSpPr txBox="1"/>
          <p:nvPr>
            <p:ph idx="3" type="subTitle"/>
          </p:nvPr>
        </p:nvSpPr>
        <p:spPr>
          <a:xfrm>
            <a:off x="12225" y="1398000"/>
            <a:ext cx="9144000" cy="606900"/>
          </a:xfrm>
          <a:prstGeom prst="rect">
            <a:avLst/>
          </a:prstGeom>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2969" name="Google Shape;2969;p211"/>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0" name="Google Shape;2970;p211"/>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1" name="Google Shape;2971;p211"/>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2" name="Google Shape;2972;p211"/>
          <p:cNvSpPr txBox="1"/>
          <p:nvPr>
            <p:ph idx="4" type="subTitle"/>
          </p:nvPr>
        </p:nvSpPr>
        <p:spPr>
          <a:xfrm>
            <a:off x="-12225" y="2233550"/>
            <a:ext cx="9168600" cy="606900"/>
          </a:xfrm>
          <a:prstGeom prst="rect">
            <a:avLst/>
          </a:prstGeom>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2973" name="Google Shape;2973;p211"/>
          <p:cNvSpPr txBox="1"/>
          <p:nvPr>
            <p:ph idx="5" type="subTitle"/>
          </p:nvPr>
        </p:nvSpPr>
        <p:spPr>
          <a:xfrm>
            <a:off x="0" y="3076275"/>
            <a:ext cx="9168600" cy="606900"/>
          </a:xfrm>
          <a:prstGeom prst="rect">
            <a:avLst/>
          </a:prstGeom>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2974" name="Google Shape;2974;p211"/>
          <p:cNvSpPr txBox="1"/>
          <p:nvPr>
            <p:ph idx="6" type="subTitle"/>
          </p:nvPr>
        </p:nvSpPr>
        <p:spPr>
          <a:xfrm>
            <a:off x="-12300" y="3918975"/>
            <a:ext cx="9168600" cy="606900"/>
          </a:xfrm>
          <a:prstGeom prst="rect">
            <a:avLst/>
          </a:prstGeom>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pic>
        <p:nvPicPr>
          <p:cNvPr id="2975" name="Google Shape;2975;p211"/>
          <p:cNvPicPr preferRelativeResize="0"/>
          <p:nvPr/>
        </p:nvPicPr>
        <p:blipFill rotWithShape="1">
          <a:blip r:embed="rId2">
            <a:alphaModFix/>
          </a:blip>
          <a:srcRect b="465" l="0" r="0" t="475"/>
          <a:stretch/>
        </p:blipFill>
        <p:spPr>
          <a:xfrm>
            <a:off x="429768" y="1402811"/>
            <a:ext cx="785567" cy="606900"/>
          </a:xfrm>
          <a:prstGeom prst="rect">
            <a:avLst/>
          </a:prstGeom>
          <a:noFill/>
          <a:ln>
            <a:noFill/>
          </a:ln>
        </p:spPr>
      </p:pic>
      <p:pic>
        <p:nvPicPr>
          <p:cNvPr id="2976" name="Google Shape;2976;p211"/>
          <p:cNvPicPr preferRelativeResize="0"/>
          <p:nvPr/>
        </p:nvPicPr>
        <p:blipFill rotWithShape="1">
          <a:blip r:embed="rId2">
            <a:alphaModFix/>
          </a:blip>
          <a:srcRect b="465" l="0" r="0" t="475"/>
          <a:stretch/>
        </p:blipFill>
        <p:spPr>
          <a:xfrm>
            <a:off x="429768" y="2227098"/>
            <a:ext cx="785566" cy="606900"/>
          </a:xfrm>
          <a:prstGeom prst="rect">
            <a:avLst/>
          </a:prstGeom>
          <a:noFill/>
          <a:ln>
            <a:noFill/>
          </a:ln>
        </p:spPr>
      </p:pic>
      <p:pic>
        <p:nvPicPr>
          <p:cNvPr id="2977" name="Google Shape;2977;p211"/>
          <p:cNvPicPr preferRelativeResize="0"/>
          <p:nvPr/>
        </p:nvPicPr>
        <p:blipFill rotWithShape="1">
          <a:blip r:embed="rId2">
            <a:alphaModFix/>
          </a:blip>
          <a:srcRect b="465" l="0" r="0" t="475"/>
          <a:stretch/>
        </p:blipFill>
        <p:spPr>
          <a:xfrm>
            <a:off x="429768" y="3056198"/>
            <a:ext cx="785566" cy="606900"/>
          </a:xfrm>
          <a:prstGeom prst="rect">
            <a:avLst/>
          </a:prstGeom>
          <a:noFill/>
          <a:ln>
            <a:noFill/>
          </a:ln>
        </p:spPr>
      </p:pic>
      <p:pic>
        <p:nvPicPr>
          <p:cNvPr id="2978" name="Google Shape;2978;p211"/>
          <p:cNvPicPr preferRelativeResize="0"/>
          <p:nvPr/>
        </p:nvPicPr>
        <p:blipFill rotWithShape="1">
          <a:blip r:embed="rId2">
            <a:alphaModFix/>
          </a:blip>
          <a:srcRect b="465" l="0" r="0" t="475"/>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9. Bullets 1–5 (Green)">
  <p:cSld name="CUSTOM_2_7_1_4_1">
    <p:spTree>
      <p:nvGrpSpPr>
        <p:cNvPr id="2979" name="Shape 2979"/>
        <p:cNvGrpSpPr/>
        <p:nvPr/>
      </p:nvGrpSpPr>
      <p:grpSpPr>
        <a:xfrm>
          <a:off x="0" y="0"/>
          <a:ext cx="0" cy="0"/>
          <a:chOff x="0" y="0"/>
          <a:chExt cx="0" cy="0"/>
        </a:xfrm>
      </p:grpSpPr>
      <p:sp>
        <p:nvSpPr>
          <p:cNvPr id="2980" name="Google Shape;2980;p212"/>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1" name="Google Shape;2981;p21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82" name="Google Shape;2982;p212"/>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cxnSp>
        <p:nvCxnSpPr>
          <p:cNvPr id="2983" name="Google Shape;2983;p21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984" name="Google Shape;2984;p21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985" name="Google Shape;2985;p21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986" name="Google Shape;2986;p212"/>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lvl1pPr lvl="0" rtl="0">
              <a:spcBef>
                <a:spcPts val="0"/>
              </a:spcBef>
              <a:spcAft>
                <a:spcPts val="0"/>
              </a:spcAft>
              <a:buNone/>
              <a:defRPr sz="7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2987" name="Google Shape;2987;p212"/>
          <p:cNvSpPr txBox="1"/>
          <p:nvPr>
            <p:ph idx="3" type="subTitle"/>
          </p:nvPr>
        </p:nvSpPr>
        <p:spPr>
          <a:xfrm>
            <a:off x="25" y="1319425"/>
            <a:ext cx="9168600" cy="606900"/>
          </a:xfrm>
          <a:prstGeom prst="rect">
            <a:avLst/>
          </a:prstGeom>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2988" name="Google Shape;2988;p212"/>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9" name="Google Shape;2989;p212"/>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0" name="Google Shape;2990;p212"/>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1" name="Google Shape;2991;p212"/>
          <p:cNvSpPr txBox="1"/>
          <p:nvPr>
            <p:ph idx="4" type="subTitle"/>
          </p:nvPr>
        </p:nvSpPr>
        <p:spPr>
          <a:xfrm>
            <a:off x="-12175" y="2004950"/>
            <a:ext cx="9168600" cy="606900"/>
          </a:xfrm>
          <a:prstGeom prst="rect">
            <a:avLst/>
          </a:prstGeom>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2992" name="Google Shape;2992;p212"/>
          <p:cNvSpPr txBox="1"/>
          <p:nvPr>
            <p:ph idx="5" type="subTitle"/>
          </p:nvPr>
        </p:nvSpPr>
        <p:spPr>
          <a:xfrm>
            <a:off x="100" y="2695275"/>
            <a:ext cx="9168600" cy="606900"/>
          </a:xfrm>
          <a:prstGeom prst="rect">
            <a:avLst/>
          </a:prstGeom>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2993" name="Google Shape;2993;p212"/>
          <p:cNvSpPr txBox="1"/>
          <p:nvPr>
            <p:ph idx="6" type="subTitle"/>
          </p:nvPr>
        </p:nvSpPr>
        <p:spPr>
          <a:xfrm>
            <a:off x="-12300" y="3385575"/>
            <a:ext cx="9168600" cy="606900"/>
          </a:xfrm>
          <a:prstGeom prst="rect">
            <a:avLst/>
          </a:prstGeom>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2994" name="Google Shape;2994;p212"/>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5" name="Google Shape;2995;p212"/>
          <p:cNvSpPr txBox="1"/>
          <p:nvPr>
            <p:ph idx="7" type="subTitle"/>
          </p:nvPr>
        </p:nvSpPr>
        <p:spPr>
          <a:xfrm>
            <a:off x="0" y="4078300"/>
            <a:ext cx="9168600" cy="606900"/>
          </a:xfrm>
          <a:prstGeom prst="rect">
            <a:avLst/>
          </a:prstGeom>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pic>
        <p:nvPicPr>
          <p:cNvPr id="2996" name="Google Shape;2996;p212"/>
          <p:cNvPicPr preferRelativeResize="0"/>
          <p:nvPr/>
        </p:nvPicPr>
        <p:blipFill rotWithShape="1">
          <a:blip r:embed="rId2">
            <a:alphaModFix/>
          </a:blip>
          <a:srcRect b="1830" l="0" r="0" t="1830"/>
          <a:stretch/>
        </p:blipFill>
        <p:spPr>
          <a:xfrm>
            <a:off x="429768" y="1314036"/>
            <a:ext cx="785567" cy="606900"/>
          </a:xfrm>
          <a:prstGeom prst="rect">
            <a:avLst/>
          </a:prstGeom>
          <a:noFill/>
          <a:ln>
            <a:noFill/>
          </a:ln>
        </p:spPr>
      </p:pic>
      <p:pic>
        <p:nvPicPr>
          <p:cNvPr id="2997" name="Google Shape;2997;p212"/>
          <p:cNvPicPr preferRelativeResize="0"/>
          <p:nvPr/>
        </p:nvPicPr>
        <p:blipFill rotWithShape="1">
          <a:blip r:embed="rId3">
            <a:alphaModFix/>
          </a:blip>
          <a:srcRect b="238" l="0" r="0" t="228"/>
          <a:stretch/>
        </p:blipFill>
        <p:spPr>
          <a:xfrm>
            <a:off x="429768" y="2010348"/>
            <a:ext cx="785566" cy="606900"/>
          </a:xfrm>
          <a:prstGeom prst="rect">
            <a:avLst/>
          </a:prstGeom>
          <a:noFill/>
          <a:ln>
            <a:noFill/>
          </a:ln>
        </p:spPr>
      </p:pic>
      <p:pic>
        <p:nvPicPr>
          <p:cNvPr id="2998" name="Google Shape;2998;p212"/>
          <p:cNvPicPr preferRelativeResize="0"/>
          <p:nvPr/>
        </p:nvPicPr>
        <p:blipFill rotWithShape="1">
          <a:blip r:embed="rId2">
            <a:alphaModFix/>
          </a:blip>
          <a:srcRect b="1830" l="0" r="0" t="1830"/>
          <a:stretch/>
        </p:blipFill>
        <p:spPr>
          <a:xfrm>
            <a:off x="429768" y="2701248"/>
            <a:ext cx="785566" cy="606900"/>
          </a:xfrm>
          <a:prstGeom prst="rect">
            <a:avLst/>
          </a:prstGeom>
          <a:noFill/>
          <a:ln>
            <a:noFill/>
          </a:ln>
        </p:spPr>
      </p:pic>
      <p:pic>
        <p:nvPicPr>
          <p:cNvPr id="2999" name="Google Shape;2999;p212"/>
          <p:cNvPicPr preferRelativeResize="0"/>
          <p:nvPr/>
        </p:nvPicPr>
        <p:blipFill rotWithShape="1">
          <a:blip r:embed="rId3">
            <a:alphaModFix/>
          </a:blip>
          <a:srcRect b="238" l="0" r="0" t="228"/>
          <a:stretch/>
        </p:blipFill>
        <p:spPr>
          <a:xfrm>
            <a:off x="429768" y="3392773"/>
            <a:ext cx="785566" cy="606900"/>
          </a:xfrm>
          <a:prstGeom prst="rect">
            <a:avLst/>
          </a:prstGeom>
          <a:noFill/>
          <a:ln>
            <a:noFill/>
          </a:ln>
        </p:spPr>
      </p:pic>
      <p:pic>
        <p:nvPicPr>
          <p:cNvPr id="3000" name="Google Shape;3000;p212"/>
          <p:cNvPicPr preferRelativeResize="0"/>
          <p:nvPr/>
        </p:nvPicPr>
        <p:blipFill rotWithShape="1">
          <a:blip r:embed="rId2">
            <a:alphaModFix/>
          </a:blip>
          <a:srcRect b="1830" l="0" r="0" t="1830"/>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0. Bullets 1–5 (Green/Yellow)">
  <p:cSld name="CUSTOM_2_7_1_4_1_2">
    <p:spTree>
      <p:nvGrpSpPr>
        <p:cNvPr id="3001" name="Shape 3001"/>
        <p:cNvGrpSpPr/>
        <p:nvPr/>
      </p:nvGrpSpPr>
      <p:grpSpPr>
        <a:xfrm>
          <a:off x="0" y="0"/>
          <a:ext cx="0" cy="0"/>
          <a:chOff x="0" y="0"/>
          <a:chExt cx="0" cy="0"/>
        </a:xfrm>
      </p:grpSpPr>
      <p:sp>
        <p:nvSpPr>
          <p:cNvPr id="3002" name="Google Shape;3002;p213"/>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3" name="Google Shape;3003;p21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04" name="Google Shape;3004;p213"/>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cxnSp>
        <p:nvCxnSpPr>
          <p:cNvPr id="3005" name="Google Shape;3005;p21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006" name="Google Shape;3006;p21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007" name="Google Shape;3007;p21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008" name="Google Shape;3008;p213"/>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lvl1pPr lvl="0" rtl="0">
              <a:spcBef>
                <a:spcPts val="0"/>
              </a:spcBef>
              <a:spcAft>
                <a:spcPts val="0"/>
              </a:spcAft>
              <a:buNone/>
              <a:defRPr sz="7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3009" name="Google Shape;3009;p213"/>
          <p:cNvSpPr txBox="1"/>
          <p:nvPr>
            <p:ph idx="3" type="subTitle"/>
          </p:nvPr>
        </p:nvSpPr>
        <p:spPr>
          <a:xfrm>
            <a:off x="25" y="1319425"/>
            <a:ext cx="9168600" cy="606900"/>
          </a:xfrm>
          <a:prstGeom prst="rect">
            <a:avLst/>
          </a:prstGeom>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3010" name="Google Shape;3010;p213"/>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1" name="Google Shape;3011;p213"/>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2" name="Google Shape;3012;p213"/>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3" name="Google Shape;3013;p213"/>
          <p:cNvSpPr txBox="1"/>
          <p:nvPr>
            <p:ph idx="4" type="subTitle"/>
          </p:nvPr>
        </p:nvSpPr>
        <p:spPr>
          <a:xfrm>
            <a:off x="-12175" y="2004950"/>
            <a:ext cx="9168600" cy="606900"/>
          </a:xfrm>
          <a:prstGeom prst="rect">
            <a:avLst/>
          </a:prstGeom>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3014" name="Google Shape;3014;p213"/>
          <p:cNvSpPr txBox="1"/>
          <p:nvPr>
            <p:ph idx="5" type="subTitle"/>
          </p:nvPr>
        </p:nvSpPr>
        <p:spPr>
          <a:xfrm>
            <a:off x="100" y="2695275"/>
            <a:ext cx="9168600" cy="606900"/>
          </a:xfrm>
          <a:prstGeom prst="rect">
            <a:avLst/>
          </a:prstGeom>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3015" name="Google Shape;3015;p213"/>
          <p:cNvSpPr txBox="1"/>
          <p:nvPr>
            <p:ph idx="6" type="subTitle"/>
          </p:nvPr>
        </p:nvSpPr>
        <p:spPr>
          <a:xfrm>
            <a:off x="-12300" y="3385575"/>
            <a:ext cx="9168600" cy="606900"/>
          </a:xfrm>
          <a:prstGeom prst="rect">
            <a:avLst/>
          </a:prstGeom>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3016" name="Google Shape;3016;p213"/>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7" name="Google Shape;3017;p213"/>
          <p:cNvSpPr txBox="1"/>
          <p:nvPr>
            <p:ph idx="7" type="subTitle"/>
          </p:nvPr>
        </p:nvSpPr>
        <p:spPr>
          <a:xfrm>
            <a:off x="0" y="4078300"/>
            <a:ext cx="9168600" cy="606900"/>
          </a:xfrm>
          <a:prstGeom prst="rect">
            <a:avLst/>
          </a:prstGeom>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pic>
        <p:nvPicPr>
          <p:cNvPr id="3018" name="Google Shape;3018;p213"/>
          <p:cNvPicPr preferRelativeResize="0"/>
          <p:nvPr/>
        </p:nvPicPr>
        <p:blipFill rotWithShape="1">
          <a:blip r:embed="rId2">
            <a:alphaModFix/>
          </a:blip>
          <a:srcRect b="1830" l="0" r="0" t="1830"/>
          <a:stretch/>
        </p:blipFill>
        <p:spPr>
          <a:xfrm>
            <a:off x="429768" y="1314036"/>
            <a:ext cx="785567" cy="606900"/>
          </a:xfrm>
          <a:prstGeom prst="rect">
            <a:avLst/>
          </a:prstGeom>
          <a:noFill/>
          <a:ln>
            <a:noFill/>
          </a:ln>
        </p:spPr>
      </p:pic>
      <p:pic>
        <p:nvPicPr>
          <p:cNvPr id="3019" name="Google Shape;3019;p213"/>
          <p:cNvPicPr preferRelativeResize="0"/>
          <p:nvPr/>
        </p:nvPicPr>
        <p:blipFill rotWithShape="1">
          <a:blip r:embed="rId2">
            <a:alphaModFix/>
          </a:blip>
          <a:srcRect b="1830" l="0" r="0" t="1830"/>
          <a:stretch/>
        </p:blipFill>
        <p:spPr>
          <a:xfrm>
            <a:off x="429768" y="2010348"/>
            <a:ext cx="785567" cy="606900"/>
          </a:xfrm>
          <a:prstGeom prst="rect">
            <a:avLst/>
          </a:prstGeom>
          <a:noFill/>
          <a:ln>
            <a:noFill/>
          </a:ln>
        </p:spPr>
      </p:pic>
      <p:pic>
        <p:nvPicPr>
          <p:cNvPr id="3020" name="Google Shape;3020;p213"/>
          <p:cNvPicPr preferRelativeResize="0"/>
          <p:nvPr/>
        </p:nvPicPr>
        <p:blipFill rotWithShape="1">
          <a:blip r:embed="rId2">
            <a:alphaModFix/>
          </a:blip>
          <a:srcRect b="1830" l="0" r="0" t="1830"/>
          <a:stretch/>
        </p:blipFill>
        <p:spPr>
          <a:xfrm>
            <a:off x="429768" y="2701248"/>
            <a:ext cx="785566" cy="606900"/>
          </a:xfrm>
          <a:prstGeom prst="rect">
            <a:avLst/>
          </a:prstGeom>
          <a:noFill/>
          <a:ln>
            <a:noFill/>
          </a:ln>
        </p:spPr>
      </p:pic>
      <p:pic>
        <p:nvPicPr>
          <p:cNvPr id="3021" name="Google Shape;3021;p213"/>
          <p:cNvPicPr preferRelativeResize="0"/>
          <p:nvPr/>
        </p:nvPicPr>
        <p:blipFill rotWithShape="1">
          <a:blip r:embed="rId2">
            <a:alphaModFix/>
          </a:blip>
          <a:srcRect b="1830" l="0" r="0" t="1830"/>
          <a:stretch/>
        </p:blipFill>
        <p:spPr>
          <a:xfrm>
            <a:off x="429768" y="3392773"/>
            <a:ext cx="785567" cy="606900"/>
          </a:xfrm>
          <a:prstGeom prst="rect">
            <a:avLst/>
          </a:prstGeom>
          <a:noFill/>
          <a:ln>
            <a:noFill/>
          </a:ln>
        </p:spPr>
      </p:pic>
      <p:pic>
        <p:nvPicPr>
          <p:cNvPr id="3022" name="Google Shape;3022;p213"/>
          <p:cNvPicPr preferRelativeResize="0"/>
          <p:nvPr/>
        </p:nvPicPr>
        <p:blipFill rotWithShape="1">
          <a:blip r:embed="rId2">
            <a:alphaModFix/>
          </a:blip>
          <a:srcRect b="1830" l="0" r="0" t="1830"/>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Title Slide: Web Development">
  <p:cSld name="CUSTOM_2_3_1_1_1_1_1_2_1_2_1_1_1_1_2_2_1_2">
    <p:spTree>
      <p:nvGrpSpPr>
        <p:cNvPr id="141" name="Shape 141"/>
        <p:cNvGrpSpPr/>
        <p:nvPr/>
      </p:nvGrpSpPr>
      <p:grpSpPr>
        <a:xfrm>
          <a:off x="0" y="0"/>
          <a:ext cx="0" cy="0"/>
          <a:chOff x="0" y="0"/>
          <a:chExt cx="0" cy="0"/>
        </a:xfrm>
      </p:grpSpPr>
      <p:pic>
        <p:nvPicPr>
          <p:cNvPr id="142" name="Google Shape;142;p23"/>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143" name="Google Shape;143;p23"/>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23"/>
          <p:cNvSpPr txBox="1"/>
          <p:nvPr/>
        </p:nvSpPr>
        <p:spPr>
          <a:xfrm>
            <a:off x="206300" y="4868750"/>
            <a:ext cx="8663400" cy="185700"/>
          </a:xfrm>
          <a:prstGeom prst="rect">
            <a:avLst/>
          </a:prstGeom>
          <a:noFill/>
          <a:ln>
            <a:noFill/>
          </a:ln>
        </p:spPr>
        <p:txBody>
          <a:bodyPr anchorCtr="0" anchor="t" bIns="91425" lIns="91425" spcFirstLastPara="1" rIns="0" wrap="square" tIns="91425">
            <a:noAutofit/>
          </a:bodyPr>
          <a:lstStyle/>
          <a:p>
            <a:pPr indent="0" lvl="0" marL="0" rtl="0" algn="l">
              <a:spcBef>
                <a:spcPts val="0"/>
              </a:spcBef>
              <a:spcAft>
                <a:spcPts val="0"/>
              </a:spcAft>
              <a:buNone/>
            </a:pPr>
            <a:r>
              <a:rPr lang="en" sz="600">
                <a:solidFill>
                  <a:schemeClr val="dk1"/>
                </a:solidFill>
              </a:rPr>
              <a:t>© 2021 Trilogy Education Services, a 2U, Inc. brand.  All Rights Reserved.</a:t>
            </a:r>
            <a:endParaRPr sz="600">
              <a:solidFill>
                <a:schemeClr val="dk1"/>
              </a:solidFill>
            </a:endParaRPr>
          </a:p>
        </p:txBody>
      </p:sp>
      <p:sp>
        <p:nvSpPr>
          <p:cNvPr id="145" name="Google Shape;145;p23"/>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Web Development</a:t>
            </a:r>
            <a:endParaRPr sz="1800">
              <a:solidFill>
                <a:srgbClr val="FFFFFF"/>
              </a:solidFill>
              <a:latin typeface="Roboto Medium"/>
              <a:ea typeface="Roboto Medium"/>
              <a:cs typeface="Roboto Medium"/>
              <a:sym typeface="Roboto Medium"/>
            </a:endParaRPr>
          </a:p>
        </p:txBody>
      </p:sp>
      <p:pic>
        <p:nvPicPr>
          <p:cNvPr id="146" name="Google Shape;146;p23"/>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147" name="Google Shape;147;p23"/>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8" name="Google Shape;148;p23"/>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9" name="Google Shape;149;p23"/>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150" name="Google Shape;150;p23"/>
          <p:cNvPicPr preferRelativeResize="0"/>
          <p:nvPr/>
        </p:nvPicPr>
        <p:blipFill>
          <a:blip r:embed="rId4">
            <a:alphaModFix/>
          </a:blip>
          <a:stretch>
            <a:fillRect/>
          </a:stretch>
        </p:blipFill>
        <p:spPr>
          <a:xfrm>
            <a:off x="776110" y="1231212"/>
            <a:ext cx="2286002" cy="1703068"/>
          </a:xfrm>
          <a:prstGeom prst="rect">
            <a:avLst/>
          </a:prstGeom>
          <a:noFill/>
          <a:ln>
            <a:noFill/>
          </a:ln>
        </p:spPr>
      </p:pic>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1. Bullets 1–5 (Gray)">
  <p:cSld name="CUSTOM_2_7_1_4_1_1">
    <p:spTree>
      <p:nvGrpSpPr>
        <p:cNvPr id="3023" name="Shape 3023"/>
        <p:cNvGrpSpPr/>
        <p:nvPr/>
      </p:nvGrpSpPr>
      <p:grpSpPr>
        <a:xfrm>
          <a:off x="0" y="0"/>
          <a:ext cx="0" cy="0"/>
          <a:chOff x="0" y="0"/>
          <a:chExt cx="0" cy="0"/>
        </a:xfrm>
      </p:grpSpPr>
      <p:sp>
        <p:nvSpPr>
          <p:cNvPr id="3024" name="Google Shape;3024;p214"/>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5" name="Google Shape;3025;p21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26" name="Google Shape;3026;p214"/>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cxnSp>
        <p:nvCxnSpPr>
          <p:cNvPr id="3027" name="Google Shape;3027;p21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028" name="Google Shape;3028;p21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029" name="Google Shape;3029;p21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030" name="Google Shape;3030;p214"/>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lvl1pPr lvl="0" rtl="0">
              <a:spcBef>
                <a:spcPts val="0"/>
              </a:spcBef>
              <a:spcAft>
                <a:spcPts val="0"/>
              </a:spcAft>
              <a:buNone/>
              <a:defRPr sz="7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3031" name="Google Shape;3031;p214"/>
          <p:cNvSpPr txBox="1"/>
          <p:nvPr>
            <p:ph idx="3" type="subTitle"/>
          </p:nvPr>
        </p:nvSpPr>
        <p:spPr>
          <a:xfrm>
            <a:off x="25" y="1319425"/>
            <a:ext cx="9168600" cy="606900"/>
          </a:xfrm>
          <a:prstGeom prst="rect">
            <a:avLst/>
          </a:prstGeom>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3032" name="Google Shape;3032;p214"/>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3" name="Google Shape;3033;p214"/>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4" name="Google Shape;3034;p214"/>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5" name="Google Shape;3035;p214"/>
          <p:cNvSpPr txBox="1"/>
          <p:nvPr>
            <p:ph idx="4" type="subTitle"/>
          </p:nvPr>
        </p:nvSpPr>
        <p:spPr>
          <a:xfrm>
            <a:off x="-12175" y="2004950"/>
            <a:ext cx="9168600" cy="606900"/>
          </a:xfrm>
          <a:prstGeom prst="rect">
            <a:avLst/>
          </a:prstGeom>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3036" name="Google Shape;3036;p214"/>
          <p:cNvSpPr txBox="1"/>
          <p:nvPr>
            <p:ph idx="5" type="subTitle"/>
          </p:nvPr>
        </p:nvSpPr>
        <p:spPr>
          <a:xfrm>
            <a:off x="100" y="2695275"/>
            <a:ext cx="9168600" cy="606900"/>
          </a:xfrm>
          <a:prstGeom prst="rect">
            <a:avLst/>
          </a:prstGeom>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3037" name="Google Shape;3037;p214"/>
          <p:cNvSpPr txBox="1"/>
          <p:nvPr>
            <p:ph idx="6" type="subTitle"/>
          </p:nvPr>
        </p:nvSpPr>
        <p:spPr>
          <a:xfrm>
            <a:off x="-12300" y="3385575"/>
            <a:ext cx="9168600" cy="606900"/>
          </a:xfrm>
          <a:prstGeom prst="rect">
            <a:avLst/>
          </a:prstGeom>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3038" name="Google Shape;3038;p214"/>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9" name="Google Shape;3039;p214"/>
          <p:cNvSpPr txBox="1"/>
          <p:nvPr>
            <p:ph idx="7" type="subTitle"/>
          </p:nvPr>
        </p:nvSpPr>
        <p:spPr>
          <a:xfrm>
            <a:off x="0" y="4078300"/>
            <a:ext cx="9168600" cy="606900"/>
          </a:xfrm>
          <a:prstGeom prst="rect">
            <a:avLst/>
          </a:prstGeom>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pic>
        <p:nvPicPr>
          <p:cNvPr id="3040" name="Google Shape;3040;p214"/>
          <p:cNvPicPr preferRelativeResize="0"/>
          <p:nvPr/>
        </p:nvPicPr>
        <p:blipFill rotWithShape="1">
          <a:blip r:embed="rId2">
            <a:alphaModFix/>
          </a:blip>
          <a:srcRect b="1765" l="0" r="0" t="1774"/>
          <a:stretch/>
        </p:blipFill>
        <p:spPr>
          <a:xfrm>
            <a:off x="429768" y="1314036"/>
            <a:ext cx="785567" cy="606900"/>
          </a:xfrm>
          <a:prstGeom prst="rect">
            <a:avLst/>
          </a:prstGeom>
          <a:noFill/>
          <a:ln>
            <a:noFill/>
          </a:ln>
        </p:spPr>
      </p:pic>
      <p:pic>
        <p:nvPicPr>
          <p:cNvPr id="3041" name="Google Shape;3041;p214"/>
          <p:cNvPicPr preferRelativeResize="0"/>
          <p:nvPr/>
        </p:nvPicPr>
        <p:blipFill rotWithShape="1">
          <a:blip r:embed="rId2">
            <a:alphaModFix/>
          </a:blip>
          <a:srcRect b="1765" l="0" r="0" t="1774"/>
          <a:stretch/>
        </p:blipFill>
        <p:spPr>
          <a:xfrm>
            <a:off x="429768" y="2010348"/>
            <a:ext cx="785566" cy="606900"/>
          </a:xfrm>
          <a:prstGeom prst="rect">
            <a:avLst/>
          </a:prstGeom>
          <a:noFill/>
          <a:ln>
            <a:noFill/>
          </a:ln>
        </p:spPr>
      </p:pic>
      <p:pic>
        <p:nvPicPr>
          <p:cNvPr id="3042" name="Google Shape;3042;p214"/>
          <p:cNvPicPr preferRelativeResize="0"/>
          <p:nvPr/>
        </p:nvPicPr>
        <p:blipFill rotWithShape="1">
          <a:blip r:embed="rId2">
            <a:alphaModFix/>
          </a:blip>
          <a:srcRect b="1765" l="0" r="0" t="1774"/>
          <a:stretch/>
        </p:blipFill>
        <p:spPr>
          <a:xfrm>
            <a:off x="429768" y="2701248"/>
            <a:ext cx="785566" cy="606900"/>
          </a:xfrm>
          <a:prstGeom prst="rect">
            <a:avLst/>
          </a:prstGeom>
          <a:noFill/>
          <a:ln>
            <a:noFill/>
          </a:ln>
        </p:spPr>
      </p:pic>
      <p:pic>
        <p:nvPicPr>
          <p:cNvPr id="3043" name="Google Shape;3043;p214"/>
          <p:cNvPicPr preferRelativeResize="0"/>
          <p:nvPr/>
        </p:nvPicPr>
        <p:blipFill rotWithShape="1">
          <a:blip r:embed="rId2">
            <a:alphaModFix/>
          </a:blip>
          <a:srcRect b="1765" l="0" r="0" t="1774"/>
          <a:stretch/>
        </p:blipFill>
        <p:spPr>
          <a:xfrm>
            <a:off x="429768" y="3392773"/>
            <a:ext cx="785566" cy="606900"/>
          </a:xfrm>
          <a:prstGeom prst="rect">
            <a:avLst/>
          </a:prstGeom>
          <a:noFill/>
          <a:ln>
            <a:noFill/>
          </a:ln>
        </p:spPr>
      </p:pic>
      <p:pic>
        <p:nvPicPr>
          <p:cNvPr id="3044" name="Google Shape;3044;p214"/>
          <p:cNvPicPr preferRelativeResize="0"/>
          <p:nvPr/>
        </p:nvPicPr>
        <p:blipFill rotWithShape="1">
          <a:blip r:embed="rId2">
            <a:alphaModFix/>
          </a:blip>
          <a:srcRect b="1765" l="0" r="0" t="1774"/>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2. Bullets 1–5 (Blue)">
  <p:cSld name="CUSTOM_2_7_1_4_1_1_1">
    <p:spTree>
      <p:nvGrpSpPr>
        <p:cNvPr id="3045" name="Shape 3045"/>
        <p:cNvGrpSpPr/>
        <p:nvPr/>
      </p:nvGrpSpPr>
      <p:grpSpPr>
        <a:xfrm>
          <a:off x="0" y="0"/>
          <a:ext cx="0" cy="0"/>
          <a:chOff x="0" y="0"/>
          <a:chExt cx="0" cy="0"/>
        </a:xfrm>
      </p:grpSpPr>
      <p:sp>
        <p:nvSpPr>
          <p:cNvPr id="3046" name="Google Shape;3046;p215"/>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7" name="Google Shape;3047;p21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48" name="Google Shape;3048;p215"/>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cxnSp>
        <p:nvCxnSpPr>
          <p:cNvPr id="3049" name="Google Shape;3049;p21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050" name="Google Shape;3050;p21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051" name="Google Shape;3051;p21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052" name="Google Shape;3052;p215"/>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lvl1pPr lvl="0" rtl="0">
              <a:spcBef>
                <a:spcPts val="0"/>
              </a:spcBef>
              <a:spcAft>
                <a:spcPts val="0"/>
              </a:spcAft>
              <a:buNone/>
              <a:defRPr sz="7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3053" name="Google Shape;3053;p215"/>
          <p:cNvSpPr txBox="1"/>
          <p:nvPr>
            <p:ph idx="3" type="subTitle"/>
          </p:nvPr>
        </p:nvSpPr>
        <p:spPr>
          <a:xfrm>
            <a:off x="25" y="1319425"/>
            <a:ext cx="9168600" cy="606900"/>
          </a:xfrm>
          <a:prstGeom prst="rect">
            <a:avLst/>
          </a:prstGeom>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3054" name="Google Shape;3054;p215"/>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5" name="Google Shape;3055;p215"/>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6" name="Google Shape;3056;p215"/>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7" name="Google Shape;3057;p215"/>
          <p:cNvSpPr txBox="1"/>
          <p:nvPr>
            <p:ph idx="4" type="subTitle"/>
          </p:nvPr>
        </p:nvSpPr>
        <p:spPr>
          <a:xfrm>
            <a:off x="-12175" y="2004950"/>
            <a:ext cx="9168600" cy="606900"/>
          </a:xfrm>
          <a:prstGeom prst="rect">
            <a:avLst/>
          </a:prstGeom>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3058" name="Google Shape;3058;p215"/>
          <p:cNvSpPr txBox="1"/>
          <p:nvPr>
            <p:ph idx="5" type="subTitle"/>
          </p:nvPr>
        </p:nvSpPr>
        <p:spPr>
          <a:xfrm>
            <a:off x="100" y="2695275"/>
            <a:ext cx="9168600" cy="606900"/>
          </a:xfrm>
          <a:prstGeom prst="rect">
            <a:avLst/>
          </a:prstGeom>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3059" name="Google Shape;3059;p215"/>
          <p:cNvSpPr txBox="1"/>
          <p:nvPr>
            <p:ph idx="6" type="subTitle"/>
          </p:nvPr>
        </p:nvSpPr>
        <p:spPr>
          <a:xfrm>
            <a:off x="-12300" y="3385575"/>
            <a:ext cx="9168600" cy="606900"/>
          </a:xfrm>
          <a:prstGeom prst="rect">
            <a:avLst/>
          </a:prstGeom>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3060" name="Google Shape;3060;p215"/>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1" name="Google Shape;3061;p215"/>
          <p:cNvSpPr txBox="1"/>
          <p:nvPr>
            <p:ph idx="7" type="subTitle"/>
          </p:nvPr>
        </p:nvSpPr>
        <p:spPr>
          <a:xfrm>
            <a:off x="0" y="4078300"/>
            <a:ext cx="9168600" cy="606900"/>
          </a:xfrm>
          <a:prstGeom prst="rect">
            <a:avLst/>
          </a:prstGeom>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pic>
        <p:nvPicPr>
          <p:cNvPr id="3062" name="Google Shape;3062;p215"/>
          <p:cNvPicPr preferRelativeResize="0"/>
          <p:nvPr/>
        </p:nvPicPr>
        <p:blipFill rotWithShape="1">
          <a:blip r:embed="rId2">
            <a:alphaModFix/>
          </a:blip>
          <a:srcRect b="465" l="0" r="0" t="475"/>
          <a:stretch/>
        </p:blipFill>
        <p:spPr>
          <a:xfrm>
            <a:off x="429768" y="1314036"/>
            <a:ext cx="785567" cy="606900"/>
          </a:xfrm>
          <a:prstGeom prst="rect">
            <a:avLst/>
          </a:prstGeom>
          <a:noFill/>
          <a:ln>
            <a:noFill/>
          </a:ln>
        </p:spPr>
      </p:pic>
      <p:pic>
        <p:nvPicPr>
          <p:cNvPr id="3063" name="Google Shape;3063;p215"/>
          <p:cNvPicPr preferRelativeResize="0"/>
          <p:nvPr/>
        </p:nvPicPr>
        <p:blipFill rotWithShape="1">
          <a:blip r:embed="rId2">
            <a:alphaModFix/>
          </a:blip>
          <a:srcRect b="465" l="0" r="0" t="475"/>
          <a:stretch/>
        </p:blipFill>
        <p:spPr>
          <a:xfrm>
            <a:off x="429768" y="2010348"/>
            <a:ext cx="785566" cy="606900"/>
          </a:xfrm>
          <a:prstGeom prst="rect">
            <a:avLst/>
          </a:prstGeom>
          <a:noFill/>
          <a:ln>
            <a:noFill/>
          </a:ln>
        </p:spPr>
      </p:pic>
      <p:pic>
        <p:nvPicPr>
          <p:cNvPr id="3064" name="Google Shape;3064;p215"/>
          <p:cNvPicPr preferRelativeResize="0"/>
          <p:nvPr/>
        </p:nvPicPr>
        <p:blipFill rotWithShape="1">
          <a:blip r:embed="rId2">
            <a:alphaModFix/>
          </a:blip>
          <a:srcRect b="465" l="0" r="0" t="475"/>
          <a:stretch/>
        </p:blipFill>
        <p:spPr>
          <a:xfrm>
            <a:off x="429768" y="2701248"/>
            <a:ext cx="785566" cy="606900"/>
          </a:xfrm>
          <a:prstGeom prst="rect">
            <a:avLst/>
          </a:prstGeom>
          <a:noFill/>
          <a:ln>
            <a:noFill/>
          </a:ln>
        </p:spPr>
      </p:pic>
      <p:pic>
        <p:nvPicPr>
          <p:cNvPr id="3065" name="Google Shape;3065;p215"/>
          <p:cNvPicPr preferRelativeResize="0"/>
          <p:nvPr/>
        </p:nvPicPr>
        <p:blipFill rotWithShape="1">
          <a:blip r:embed="rId2">
            <a:alphaModFix/>
          </a:blip>
          <a:srcRect b="465" l="0" r="0" t="475"/>
          <a:stretch/>
        </p:blipFill>
        <p:spPr>
          <a:xfrm>
            <a:off x="429768" y="3392773"/>
            <a:ext cx="785566" cy="606900"/>
          </a:xfrm>
          <a:prstGeom prst="rect">
            <a:avLst/>
          </a:prstGeom>
          <a:noFill/>
          <a:ln>
            <a:noFill/>
          </a:ln>
        </p:spPr>
      </p:pic>
      <p:pic>
        <p:nvPicPr>
          <p:cNvPr id="3066" name="Google Shape;3066;p215"/>
          <p:cNvPicPr preferRelativeResize="0"/>
          <p:nvPr/>
        </p:nvPicPr>
        <p:blipFill rotWithShape="1">
          <a:blip r:embed="rId2">
            <a:alphaModFix/>
          </a:blip>
          <a:srcRect b="465" l="0" r="0" t="475"/>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4. Bullets 1–6 (Yellow/Green)">
  <p:cSld name="CUSTOM_2_7_1_3_1_1_3_2_2">
    <p:spTree>
      <p:nvGrpSpPr>
        <p:cNvPr id="3067" name="Shape 3067"/>
        <p:cNvGrpSpPr/>
        <p:nvPr/>
      </p:nvGrpSpPr>
      <p:grpSpPr>
        <a:xfrm>
          <a:off x="0" y="0"/>
          <a:ext cx="0" cy="0"/>
          <a:chOff x="0" y="0"/>
          <a:chExt cx="0" cy="0"/>
        </a:xfrm>
      </p:grpSpPr>
      <p:sp>
        <p:nvSpPr>
          <p:cNvPr id="3068" name="Google Shape;3068;p216"/>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9" name="Google Shape;3069;p21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70" name="Google Shape;3070;p216"/>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cxnSp>
        <p:nvCxnSpPr>
          <p:cNvPr id="3071" name="Google Shape;3071;p21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072" name="Google Shape;3072;p21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073" name="Google Shape;3073;p21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074" name="Google Shape;3074;p216"/>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lvl1pPr lvl="0" rtl="0">
              <a:spcBef>
                <a:spcPts val="0"/>
              </a:spcBef>
              <a:spcAft>
                <a:spcPts val="0"/>
              </a:spcAft>
              <a:buNone/>
              <a:defRPr sz="7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3075" name="Google Shape;3075;p216"/>
          <p:cNvSpPr txBox="1"/>
          <p:nvPr>
            <p:ph idx="3" type="subTitle"/>
          </p:nvPr>
        </p:nvSpPr>
        <p:spPr>
          <a:xfrm>
            <a:off x="-12150" y="1274650"/>
            <a:ext cx="9168600" cy="446400"/>
          </a:xfrm>
          <a:prstGeom prst="rect">
            <a:avLst/>
          </a:prstGeom>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3076" name="Google Shape;3076;p216"/>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7" name="Google Shape;3077;p216"/>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8" name="Google Shape;3078;p216"/>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9" name="Google Shape;3079;p216"/>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0" name="Google Shape;3080;p216"/>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1" name="Google Shape;3081;p216"/>
          <p:cNvSpPr txBox="1"/>
          <p:nvPr>
            <p:ph idx="4" type="subTitle"/>
          </p:nvPr>
        </p:nvSpPr>
        <p:spPr>
          <a:xfrm>
            <a:off x="-12100" y="1848850"/>
            <a:ext cx="9168600" cy="446400"/>
          </a:xfrm>
          <a:prstGeom prst="rect">
            <a:avLst/>
          </a:prstGeom>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3082" name="Google Shape;3082;p216"/>
          <p:cNvSpPr txBox="1"/>
          <p:nvPr>
            <p:ph idx="5" type="subTitle"/>
          </p:nvPr>
        </p:nvSpPr>
        <p:spPr>
          <a:xfrm>
            <a:off x="-12200" y="2439925"/>
            <a:ext cx="9168600" cy="446400"/>
          </a:xfrm>
          <a:prstGeom prst="rect">
            <a:avLst/>
          </a:prstGeom>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3083" name="Google Shape;3083;p216"/>
          <p:cNvSpPr txBox="1"/>
          <p:nvPr>
            <p:ph idx="6" type="subTitle"/>
          </p:nvPr>
        </p:nvSpPr>
        <p:spPr>
          <a:xfrm>
            <a:off x="-12250" y="3031025"/>
            <a:ext cx="9168600" cy="446400"/>
          </a:xfrm>
          <a:prstGeom prst="rect">
            <a:avLst/>
          </a:prstGeom>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3084" name="Google Shape;3084;p216"/>
          <p:cNvSpPr txBox="1"/>
          <p:nvPr>
            <p:ph idx="7" type="subTitle"/>
          </p:nvPr>
        </p:nvSpPr>
        <p:spPr>
          <a:xfrm>
            <a:off x="-12125" y="3622100"/>
            <a:ext cx="9168600" cy="446400"/>
          </a:xfrm>
          <a:prstGeom prst="rect">
            <a:avLst/>
          </a:prstGeom>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3085" name="Google Shape;3085;p216"/>
          <p:cNvSpPr txBox="1"/>
          <p:nvPr>
            <p:ph idx="8" type="subTitle"/>
          </p:nvPr>
        </p:nvSpPr>
        <p:spPr>
          <a:xfrm>
            <a:off x="-12125" y="4236125"/>
            <a:ext cx="9168600" cy="446400"/>
          </a:xfrm>
          <a:prstGeom prst="rect">
            <a:avLst/>
          </a:prstGeom>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pic>
        <p:nvPicPr>
          <p:cNvPr id="3086" name="Google Shape;3086;p216"/>
          <p:cNvPicPr preferRelativeResize="0"/>
          <p:nvPr/>
        </p:nvPicPr>
        <p:blipFill rotWithShape="1">
          <a:blip r:embed="rId2">
            <a:alphaModFix/>
          </a:blip>
          <a:srcRect b="1830" l="0" r="0" t="1830"/>
          <a:stretch/>
        </p:blipFill>
        <p:spPr>
          <a:xfrm>
            <a:off x="429768" y="1261872"/>
            <a:ext cx="577804" cy="446400"/>
          </a:xfrm>
          <a:prstGeom prst="rect">
            <a:avLst/>
          </a:prstGeom>
          <a:noFill/>
          <a:ln>
            <a:noFill/>
          </a:ln>
        </p:spPr>
      </p:pic>
      <p:pic>
        <p:nvPicPr>
          <p:cNvPr id="3087" name="Google Shape;3087;p216"/>
          <p:cNvPicPr preferRelativeResize="0"/>
          <p:nvPr/>
        </p:nvPicPr>
        <p:blipFill rotWithShape="1">
          <a:blip r:embed="rId2">
            <a:alphaModFix/>
          </a:blip>
          <a:srcRect b="1830" l="0" r="0" t="1830"/>
          <a:stretch/>
        </p:blipFill>
        <p:spPr>
          <a:xfrm>
            <a:off x="429768" y="1848847"/>
            <a:ext cx="577804" cy="446400"/>
          </a:xfrm>
          <a:prstGeom prst="rect">
            <a:avLst/>
          </a:prstGeom>
          <a:noFill/>
          <a:ln>
            <a:noFill/>
          </a:ln>
        </p:spPr>
      </p:pic>
      <p:pic>
        <p:nvPicPr>
          <p:cNvPr id="3088" name="Google Shape;3088;p216"/>
          <p:cNvPicPr preferRelativeResize="0"/>
          <p:nvPr/>
        </p:nvPicPr>
        <p:blipFill rotWithShape="1">
          <a:blip r:embed="rId2">
            <a:alphaModFix/>
          </a:blip>
          <a:srcRect b="1830" l="0" r="0" t="1830"/>
          <a:stretch/>
        </p:blipFill>
        <p:spPr>
          <a:xfrm>
            <a:off x="429768" y="2439922"/>
            <a:ext cx="577804" cy="446400"/>
          </a:xfrm>
          <a:prstGeom prst="rect">
            <a:avLst/>
          </a:prstGeom>
          <a:noFill/>
          <a:ln>
            <a:noFill/>
          </a:ln>
        </p:spPr>
      </p:pic>
      <p:pic>
        <p:nvPicPr>
          <p:cNvPr id="3089" name="Google Shape;3089;p216"/>
          <p:cNvPicPr preferRelativeResize="0"/>
          <p:nvPr/>
        </p:nvPicPr>
        <p:blipFill rotWithShape="1">
          <a:blip r:embed="rId2">
            <a:alphaModFix/>
          </a:blip>
          <a:srcRect b="1830" l="0" r="0" t="1830"/>
          <a:stretch/>
        </p:blipFill>
        <p:spPr>
          <a:xfrm>
            <a:off x="429768" y="3040985"/>
            <a:ext cx="577804" cy="446400"/>
          </a:xfrm>
          <a:prstGeom prst="rect">
            <a:avLst/>
          </a:prstGeom>
          <a:noFill/>
          <a:ln>
            <a:noFill/>
          </a:ln>
        </p:spPr>
      </p:pic>
      <p:pic>
        <p:nvPicPr>
          <p:cNvPr id="3090" name="Google Shape;3090;p216"/>
          <p:cNvPicPr preferRelativeResize="0"/>
          <p:nvPr/>
        </p:nvPicPr>
        <p:blipFill rotWithShape="1">
          <a:blip r:embed="rId2">
            <a:alphaModFix/>
          </a:blip>
          <a:srcRect b="1830" l="0" r="0" t="1830"/>
          <a:stretch/>
        </p:blipFill>
        <p:spPr>
          <a:xfrm>
            <a:off x="429768" y="3622122"/>
            <a:ext cx="577804" cy="446400"/>
          </a:xfrm>
          <a:prstGeom prst="rect">
            <a:avLst/>
          </a:prstGeom>
          <a:noFill/>
          <a:ln>
            <a:noFill/>
          </a:ln>
        </p:spPr>
      </p:pic>
      <p:pic>
        <p:nvPicPr>
          <p:cNvPr id="3091" name="Google Shape;3091;p216"/>
          <p:cNvPicPr preferRelativeResize="0"/>
          <p:nvPr/>
        </p:nvPicPr>
        <p:blipFill rotWithShape="1">
          <a:blip r:embed="rId2">
            <a:alphaModFix/>
          </a:blip>
          <a:srcRect b="1830" l="0" r="0" t="1830"/>
          <a:stretch/>
        </p:blipFill>
        <p:spPr>
          <a:xfrm>
            <a:off x="429768" y="4203272"/>
            <a:ext cx="577804"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5. Bullets 1–6 (Gray)">
  <p:cSld name="CUSTOM_2_7_1_3_1_1_3_3">
    <p:spTree>
      <p:nvGrpSpPr>
        <p:cNvPr id="3092" name="Shape 3092"/>
        <p:cNvGrpSpPr/>
        <p:nvPr/>
      </p:nvGrpSpPr>
      <p:grpSpPr>
        <a:xfrm>
          <a:off x="0" y="0"/>
          <a:ext cx="0" cy="0"/>
          <a:chOff x="0" y="0"/>
          <a:chExt cx="0" cy="0"/>
        </a:xfrm>
      </p:grpSpPr>
      <p:sp>
        <p:nvSpPr>
          <p:cNvPr id="3093" name="Google Shape;3093;p217"/>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4" name="Google Shape;3094;p21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95" name="Google Shape;3095;p217"/>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cxnSp>
        <p:nvCxnSpPr>
          <p:cNvPr id="3096" name="Google Shape;3096;p21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097" name="Google Shape;3097;p21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098" name="Google Shape;3098;p21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099" name="Google Shape;3099;p217"/>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lvl1pPr lvl="0" rtl="0">
              <a:spcBef>
                <a:spcPts val="0"/>
              </a:spcBef>
              <a:spcAft>
                <a:spcPts val="0"/>
              </a:spcAft>
              <a:buNone/>
              <a:defRPr sz="7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3100" name="Google Shape;3100;p217"/>
          <p:cNvSpPr txBox="1"/>
          <p:nvPr>
            <p:ph idx="3" type="subTitle"/>
          </p:nvPr>
        </p:nvSpPr>
        <p:spPr>
          <a:xfrm>
            <a:off x="-12150" y="1274650"/>
            <a:ext cx="9168600" cy="446400"/>
          </a:xfrm>
          <a:prstGeom prst="rect">
            <a:avLst/>
          </a:prstGeom>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3101" name="Google Shape;3101;p217"/>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2" name="Google Shape;3102;p217"/>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3" name="Google Shape;3103;p217"/>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4" name="Google Shape;3104;p217"/>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5" name="Google Shape;3105;p217"/>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6" name="Google Shape;3106;p217"/>
          <p:cNvSpPr txBox="1"/>
          <p:nvPr>
            <p:ph idx="4" type="subTitle"/>
          </p:nvPr>
        </p:nvSpPr>
        <p:spPr>
          <a:xfrm>
            <a:off x="-12100" y="1848850"/>
            <a:ext cx="9168600" cy="446400"/>
          </a:xfrm>
          <a:prstGeom prst="rect">
            <a:avLst/>
          </a:prstGeom>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3107" name="Google Shape;3107;p217"/>
          <p:cNvSpPr txBox="1"/>
          <p:nvPr>
            <p:ph idx="5" type="subTitle"/>
          </p:nvPr>
        </p:nvSpPr>
        <p:spPr>
          <a:xfrm>
            <a:off x="-12200" y="2439925"/>
            <a:ext cx="9168600" cy="446400"/>
          </a:xfrm>
          <a:prstGeom prst="rect">
            <a:avLst/>
          </a:prstGeom>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3108" name="Google Shape;3108;p217"/>
          <p:cNvSpPr txBox="1"/>
          <p:nvPr>
            <p:ph idx="6" type="subTitle"/>
          </p:nvPr>
        </p:nvSpPr>
        <p:spPr>
          <a:xfrm>
            <a:off x="-12250" y="3031025"/>
            <a:ext cx="9168600" cy="446400"/>
          </a:xfrm>
          <a:prstGeom prst="rect">
            <a:avLst/>
          </a:prstGeom>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3109" name="Google Shape;3109;p217"/>
          <p:cNvSpPr txBox="1"/>
          <p:nvPr>
            <p:ph idx="7" type="subTitle"/>
          </p:nvPr>
        </p:nvSpPr>
        <p:spPr>
          <a:xfrm>
            <a:off x="-12125" y="3622100"/>
            <a:ext cx="9168600" cy="446400"/>
          </a:xfrm>
          <a:prstGeom prst="rect">
            <a:avLst/>
          </a:prstGeom>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3110" name="Google Shape;3110;p217"/>
          <p:cNvSpPr txBox="1"/>
          <p:nvPr>
            <p:ph idx="8" type="subTitle"/>
          </p:nvPr>
        </p:nvSpPr>
        <p:spPr>
          <a:xfrm>
            <a:off x="-12125" y="4236125"/>
            <a:ext cx="9168600" cy="446400"/>
          </a:xfrm>
          <a:prstGeom prst="rect">
            <a:avLst/>
          </a:prstGeom>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pic>
        <p:nvPicPr>
          <p:cNvPr id="3111" name="Google Shape;3111;p217"/>
          <p:cNvPicPr preferRelativeResize="0"/>
          <p:nvPr/>
        </p:nvPicPr>
        <p:blipFill rotWithShape="1">
          <a:blip r:embed="rId2">
            <a:alphaModFix/>
          </a:blip>
          <a:srcRect b="1765" l="0" r="0" t="1774"/>
          <a:stretch/>
        </p:blipFill>
        <p:spPr>
          <a:xfrm>
            <a:off x="429768" y="1261872"/>
            <a:ext cx="577805" cy="446400"/>
          </a:xfrm>
          <a:prstGeom prst="rect">
            <a:avLst/>
          </a:prstGeom>
          <a:noFill/>
          <a:ln>
            <a:noFill/>
          </a:ln>
        </p:spPr>
      </p:pic>
      <p:pic>
        <p:nvPicPr>
          <p:cNvPr id="3112" name="Google Shape;3112;p217"/>
          <p:cNvPicPr preferRelativeResize="0"/>
          <p:nvPr/>
        </p:nvPicPr>
        <p:blipFill rotWithShape="1">
          <a:blip r:embed="rId2">
            <a:alphaModFix/>
          </a:blip>
          <a:srcRect b="1765" l="0" r="0" t="1774"/>
          <a:stretch/>
        </p:blipFill>
        <p:spPr>
          <a:xfrm>
            <a:off x="429768" y="1848847"/>
            <a:ext cx="577805" cy="446400"/>
          </a:xfrm>
          <a:prstGeom prst="rect">
            <a:avLst/>
          </a:prstGeom>
          <a:noFill/>
          <a:ln>
            <a:noFill/>
          </a:ln>
        </p:spPr>
      </p:pic>
      <p:pic>
        <p:nvPicPr>
          <p:cNvPr id="3113" name="Google Shape;3113;p217"/>
          <p:cNvPicPr preferRelativeResize="0"/>
          <p:nvPr/>
        </p:nvPicPr>
        <p:blipFill rotWithShape="1">
          <a:blip r:embed="rId2">
            <a:alphaModFix/>
          </a:blip>
          <a:srcRect b="1765" l="0" r="0" t="1774"/>
          <a:stretch/>
        </p:blipFill>
        <p:spPr>
          <a:xfrm>
            <a:off x="429768" y="2439922"/>
            <a:ext cx="577805" cy="446400"/>
          </a:xfrm>
          <a:prstGeom prst="rect">
            <a:avLst/>
          </a:prstGeom>
          <a:noFill/>
          <a:ln>
            <a:noFill/>
          </a:ln>
        </p:spPr>
      </p:pic>
      <p:pic>
        <p:nvPicPr>
          <p:cNvPr id="3114" name="Google Shape;3114;p217"/>
          <p:cNvPicPr preferRelativeResize="0"/>
          <p:nvPr/>
        </p:nvPicPr>
        <p:blipFill rotWithShape="1">
          <a:blip r:embed="rId2">
            <a:alphaModFix/>
          </a:blip>
          <a:srcRect b="1765" l="0" r="0" t="1774"/>
          <a:stretch/>
        </p:blipFill>
        <p:spPr>
          <a:xfrm>
            <a:off x="429768" y="3040985"/>
            <a:ext cx="577805" cy="446400"/>
          </a:xfrm>
          <a:prstGeom prst="rect">
            <a:avLst/>
          </a:prstGeom>
          <a:noFill/>
          <a:ln>
            <a:noFill/>
          </a:ln>
        </p:spPr>
      </p:pic>
      <p:pic>
        <p:nvPicPr>
          <p:cNvPr id="3115" name="Google Shape;3115;p217"/>
          <p:cNvPicPr preferRelativeResize="0"/>
          <p:nvPr/>
        </p:nvPicPr>
        <p:blipFill rotWithShape="1">
          <a:blip r:embed="rId2">
            <a:alphaModFix/>
          </a:blip>
          <a:srcRect b="1765" l="0" r="0" t="1774"/>
          <a:stretch/>
        </p:blipFill>
        <p:spPr>
          <a:xfrm>
            <a:off x="429768" y="3622122"/>
            <a:ext cx="577805" cy="446400"/>
          </a:xfrm>
          <a:prstGeom prst="rect">
            <a:avLst/>
          </a:prstGeom>
          <a:noFill/>
          <a:ln>
            <a:noFill/>
          </a:ln>
        </p:spPr>
      </p:pic>
      <p:pic>
        <p:nvPicPr>
          <p:cNvPr id="3116" name="Google Shape;3116;p217"/>
          <p:cNvPicPr preferRelativeResize="0"/>
          <p:nvPr/>
        </p:nvPicPr>
        <p:blipFill rotWithShape="1">
          <a:blip r:embed="rId2">
            <a:alphaModFix/>
          </a:blip>
          <a:srcRect b="1765" l="0" r="0" t="1774"/>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8. Bullets 1–7 (Yellow/Green)">
  <p:cSld name="CUSTOM_2_7_1_3_1_1_1_2_1">
    <p:spTree>
      <p:nvGrpSpPr>
        <p:cNvPr id="3117" name="Shape 3117"/>
        <p:cNvGrpSpPr/>
        <p:nvPr/>
      </p:nvGrpSpPr>
      <p:grpSpPr>
        <a:xfrm>
          <a:off x="0" y="0"/>
          <a:ext cx="0" cy="0"/>
          <a:chOff x="0" y="0"/>
          <a:chExt cx="0" cy="0"/>
        </a:xfrm>
      </p:grpSpPr>
      <p:sp>
        <p:nvSpPr>
          <p:cNvPr id="3118" name="Google Shape;3118;p218"/>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9" name="Google Shape;3119;p21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20" name="Google Shape;3120;p218"/>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cxnSp>
        <p:nvCxnSpPr>
          <p:cNvPr id="3121" name="Google Shape;3121;p21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122" name="Google Shape;3122;p21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123" name="Google Shape;3123;p21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124" name="Google Shape;3124;p218"/>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lvl1pPr lvl="0" rtl="0">
              <a:spcBef>
                <a:spcPts val="0"/>
              </a:spcBef>
              <a:spcAft>
                <a:spcPts val="0"/>
              </a:spcAft>
              <a:buNone/>
              <a:defRPr sz="7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3125" name="Google Shape;3125;p218"/>
          <p:cNvSpPr txBox="1"/>
          <p:nvPr>
            <p:ph idx="3" type="subTitle"/>
          </p:nvPr>
        </p:nvSpPr>
        <p:spPr>
          <a:xfrm>
            <a:off x="0" y="1175325"/>
            <a:ext cx="9144000" cy="446400"/>
          </a:xfrm>
          <a:prstGeom prst="rect">
            <a:avLst/>
          </a:prstGeom>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3126" name="Google Shape;3126;p218"/>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7" name="Google Shape;3127;p218"/>
          <p:cNvSpPr txBox="1"/>
          <p:nvPr>
            <p:ph idx="4" type="subTitle"/>
          </p:nvPr>
        </p:nvSpPr>
        <p:spPr>
          <a:xfrm>
            <a:off x="250" y="1697950"/>
            <a:ext cx="9144000" cy="457200"/>
          </a:xfrm>
          <a:prstGeom prst="rect">
            <a:avLst/>
          </a:prstGeom>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3128" name="Google Shape;3128;p218"/>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9" name="Google Shape;3129;p218"/>
          <p:cNvSpPr txBox="1"/>
          <p:nvPr>
            <p:ph idx="5" type="subTitle"/>
          </p:nvPr>
        </p:nvSpPr>
        <p:spPr>
          <a:xfrm>
            <a:off x="0" y="2221100"/>
            <a:ext cx="9144000" cy="446400"/>
          </a:xfrm>
          <a:prstGeom prst="rect">
            <a:avLst/>
          </a:prstGeom>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3130" name="Google Shape;3130;p218"/>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1" name="Google Shape;3131;p218"/>
          <p:cNvSpPr txBox="1"/>
          <p:nvPr>
            <p:ph idx="6" type="subTitle"/>
          </p:nvPr>
        </p:nvSpPr>
        <p:spPr>
          <a:xfrm>
            <a:off x="-250" y="2743725"/>
            <a:ext cx="9144000" cy="446400"/>
          </a:xfrm>
          <a:prstGeom prst="rect">
            <a:avLst/>
          </a:prstGeom>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3132" name="Google Shape;3132;p218"/>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3" name="Google Shape;3133;p218"/>
          <p:cNvSpPr txBox="1"/>
          <p:nvPr>
            <p:ph idx="7" type="subTitle"/>
          </p:nvPr>
        </p:nvSpPr>
        <p:spPr>
          <a:xfrm>
            <a:off x="0" y="3266350"/>
            <a:ext cx="9144000" cy="446400"/>
          </a:xfrm>
          <a:prstGeom prst="rect">
            <a:avLst/>
          </a:prstGeom>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3134" name="Google Shape;3134;p218"/>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5" name="Google Shape;3135;p218"/>
          <p:cNvSpPr txBox="1"/>
          <p:nvPr>
            <p:ph idx="8" type="subTitle"/>
          </p:nvPr>
        </p:nvSpPr>
        <p:spPr>
          <a:xfrm>
            <a:off x="-50" y="3788975"/>
            <a:ext cx="9144000" cy="457200"/>
          </a:xfrm>
          <a:prstGeom prst="rect">
            <a:avLst/>
          </a:prstGeom>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3136" name="Google Shape;3136;p218"/>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7" name="Google Shape;3137;p218"/>
          <p:cNvSpPr txBox="1"/>
          <p:nvPr>
            <p:ph idx="9" type="subTitle"/>
          </p:nvPr>
        </p:nvSpPr>
        <p:spPr>
          <a:xfrm>
            <a:off x="25" y="4337125"/>
            <a:ext cx="9144000" cy="446400"/>
          </a:xfrm>
          <a:prstGeom prst="rect">
            <a:avLst/>
          </a:prstGeom>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pic>
        <p:nvPicPr>
          <p:cNvPr id="3138" name="Google Shape;3138;p218"/>
          <p:cNvPicPr preferRelativeResize="0"/>
          <p:nvPr/>
        </p:nvPicPr>
        <p:blipFill rotWithShape="1">
          <a:blip r:embed="rId2">
            <a:alphaModFix/>
          </a:blip>
          <a:srcRect b="1830" l="0" r="0" t="1830"/>
          <a:stretch/>
        </p:blipFill>
        <p:spPr>
          <a:xfrm>
            <a:off x="429768" y="1171588"/>
            <a:ext cx="521208" cy="396118"/>
          </a:xfrm>
          <a:prstGeom prst="rect">
            <a:avLst/>
          </a:prstGeom>
          <a:noFill/>
          <a:ln>
            <a:noFill/>
          </a:ln>
        </p:spPr>
      </p:pic>
      <p:pic>
        <p:nvPicPr>
          <p:cNvPr id="3139" name="Google Shape;3139;p218"/>
          <p:cNvPicPr preferRelativeResize="0"/>
          <p:nvPr/>
        </p:nvPicPr>
        <p:blipFill rotWithShape="1">
          <a:blip r:embed="rId2">
            <a:alphaModFix/>
          </a:blip>
          <a:srcRect b="1830" l="0" r="0" t="1830"/>
          <a:stretch/>
        </p:blipFill>
        <p:spPr>
          <a:xfrm>
            <a:off x="429768" y="1709650"/>
            <a:ext cx="521208" cy="396118"/>
          </a:xfrm>
          <a:prstGeom prst="rect">
            <a:avLst/>
          </a:prstGeom>
          <a:noFill/>
          <a:ln>
            <a:noFill/>
          </a:ln>
        </p:spPr>
      </p:pic>
      <p:pic>
        <p:nvPicPr>
          <p:cNvPr id="3140" name="Google Shape;3140;p218"/>
          <p:cNvPicPr preferRelativeResize="0"/>
          <p:nvPr/>
        </p:nvPicPr>
        <p:blipFill rotWithShape="1">
          <a:blip r:embed="rId2">
            <a:alphaModFix/>
          </a:blip>
          <a:srcRect b="1830" l="0" r="0" t="1830"/>
          <a:stretch/>
        </p:blipFill>
        <p:spPr>
          <a:xfrm>
            <a:off x="429768" y="2205600"/>
            <a:ext cx="521208" cy="396118"/>
          </a:xfrm>
          <a:prstGeom prst="rect">
            <a:avLst/>
          </a:prstGeom>
          <a:noFill/>
          <a:ln>
            <a:noFill/>
          </a:ln>
        </p:spPr>
      </p:pic>
      <p:pic>
        <p:nvPicPr>
          <p:cNvPr id="3141" name="Google Shape;3141;p218"/>
          <p:cNvPicPr preferRelativeResize="0"/>
          <p:nvPr/>
        </p:nvPicPr>
        <p:blipFill rotWithShape="1">
          <a:blip r:embed="rId2">
            <a:alphaModFix/>
          </a:blip>
          <a:srcRect b="1830" l="0" r="0" t="1830"/>
          <a:stretch/>
        </p:blipFill>
        <p:spPr>
          <a:xfrm>
            <a:off x="429768" y="2755163"/>
            <a:ext cx="521208" cy="396118"/>
          </a:xfrm>
          <a:prstGeom prst="rect">
            <a:avLst/>
          </a:prstGeom>
          <a:noFill/>
          <a:ln>
            <a:noFill/>
          </a:ln>
        </p:spPr>
      </p:pic>
      <p:pic>
        <p:nvPicPr>
          <p:cNvPr id="3142" name="Google Shape;3142;p218"/>
          <p:cNvPicPr preferRelativeResize="0"/>
          <p:nvPr/>
        </p:nvPicPr>
        <p:blipFill rotWithShape="1">
          <a:blip r:embed="rId2">
            <a:alphaModFix/>
          </a:blip>
          <a:srcRect b="1830" l="0" r="0" t="1830"/>
          <a:stretch/>
        </p:blipFill>
        <p:spPr>
          <a:xfrm>
            <a:off x="429768" y="3277788"/>
            <a:ext cx="521208" cy="396118"/>
          </a:xfrm>
          <a:prstGeom prst="rect">
            <a:avLst/>
          </a:prstGeom>
          <a:noFill/>
          <a:ln>
            <a:noFill/>
          </a:ln>
        </p:spPr>
      </p:pic>
      <p:pic>
        <p:nvPicPr>
          <p:cNvPr id="3143" name="Google Shape;3143;p218"/>
          <p:cNvPicPr preferRelativeResize="0"/>
          <p:nvPr/>
        </p:nvPicPr>
        <p:blipFill rotWithShape="1">
          <a:blip r:embed="rId2">
            <a:alphaModFix/>
          </a:blip>
          <a:srcRect b="1830" l="0" r="0" t="1830"/>
          <a:stretch/>
        </p:blipFill>
        <p:spPr>
          <a:xfrm>
            <a:off x="429768" y="3794760"/>
            <a:ext cx="520979" cy="393192"/>
          </a:xfrm>
          <a:prstGeom prst="rect">
            <a:avLst/>
          </a:prstGeom>
          <a:noFill/>
          <a:ln>
            <a:noFill/>
          </a:ln>
        </p:spPr>
      </p:pic>
      <p:pic>
        <p:nvPicPr>
          <p:cNvPr id="3144" name="Google Shape;3144;p218"/>
          <p:cNvPicPr preferRelativeResize="0"/>
          <p:nvPr/>
        </p:nvPicPr>
        <p:blipFill rotWithShape="1">
          <a:blip r:embed="rId2">
            <a:alphaModFix/>
          </a:blip>
          <a:srcRect b="1830" l="0" r="0" t="1830"/>
          <a:stretch/>
        </p:blipFill>
        <p:spPr>
          <a:xfrm>
            <a:off x="429768" y="4343400"/>
            <a:ext cx="520979"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9. Bullets 1–7 (Gray)">
  <p:cSld name="CUSTOM_2_7_1_3_1_1_1_2_1_1">
    <p:spTree>
      <p:nvGrpSpPr>
        <p:cNvPr id="3145" name="Shape 3145"/>
        <p:cNvGrpSpPr/>
        <p:nvPr/>
      </p:nvGrpSpPr>
      <p:grpSpPr>
        <a:xfrm>
          <a:off x="0" y="0"/>
          <a:ext cx="0" cy="0"/>
          <a:chOff x="0" y="0"/>
          <a:chExt cx="0" cy="0"/>
        </a:xfrm>
      </p:grpSpPr>
      <p:sp>
        <p:nvSpPr>
          <p:cNvPr id="3146" name="Google Shape;3146;p219"/>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7" name="Google Shape;3147;p21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48" name="Google Shape;3148;p219"/>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cxnSp>
        <p:nvCxnSpPr>
          <p:cNvPr id="3149" name="Google Shape;3149;p21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150" name="Google Shape;3150;p21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151" name="Google Shape;3151;p21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152" name="Google Shape;3152;p219"/>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lvl1pPr lvl="0" rtl="0">
              <a:spcBef>
                <a:spcPts val="0"/>
              </a:spcBef>
              <a:spcAft>
                <a:spcPts val="0"/>
              </a:spcAft>
              <a:buNone/>
              <a:defRPr sz="7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3153" name="Google Shape;3153;p219"/>
          <p:cNvSpPr txBox="1"/>
          <p:nvPr>
            <p:ph idx="3" type="subTitle"/>
          </p:nvPr>
        </p:nvSpPr>
        <p:spPr>
          <a:xfrm>
            <a:off x="0" y="1175325"/>
            <a:ext cx="9144000" cy="446400"/>
          </a:xfrm>
          <a:prstGeom prst="rect">
            <a:avLst/>
          </a:prstGeom>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3154" name="Google Shape;3154;p219"/>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5" name="Google Shape;3155;p219"/>
          <p:cNvSpPr txBox="1"/>
          <p:nvPr>
            <p:ph idx="4" type="subTitle"/>
          </p:nvPr>
        </p:nvSpPr>
        <p:spPr>
          <a:xfrm>
            <a:off x="250" y="1697950"/>
            <a:ext cx="9144000" cy="457200"/>
          </a:xfrm>
          <a:prstGeom prst="rect">
            <a:avLst/>
          </a:prstGeom>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3156" name="Google Shape;3156;p219"/>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7" name="Google Shape;3157;p219"/>
          <p:cNvSpPr txBox="1"/>
          <p:nvPr>
            <p:ph idx="5" type="subTitle"/>
          </p:nvPr>
        </p:nvSpPr>
        <p:spPr>
          <a:xfrm>
            <a:off x="0" y="2221100"/>
            <a:ext cx="9144000" cy="446400"/>
          </a:xfrm>
          <a:prstGeom prst="rect">
            <a:avLst/>
          </a:prstGeom>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3158" name="Google Shape;3158;p219"/>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9" name="Google Shape;3159;p219"/>
          <p:cNvSpPr txBox="1"/>
          <p:nvPr>
            <p:ph idx="6" type="subTitle"/>
          </p:nvPr>
        </p:nvSpPr>
        <p:spPr>
          <a:xfrm>
            <a:off x="-250" y="2743725"/>
            <a:ext cx="9144000" cy="446400"/>
          </a:xfrm>
          <a:prstGeom prst="rect">
            <a:avLst/>
          </a:prstGeom>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3160" name="Google Shape;3160;p219"/>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1" name="Google Shape;3161;p219"/>
          <p:cNvSpPr txBox="1"/>
          <p:nvPr>
            <p:ph idx="7" type="subTitle"/>
          </p:nvPr>
        </p:nvSpPr>
        <p:spPr>
          <a:xfrm>
            <a:off x="0" y="3266350"/>
            <a:ext cx="9144000" cy="446400"/>
          </a:xfrm>
          <a:prstGeom prst="rect">
            <a:avLst/>
          </a:prstGeom>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3162" name="Google Shape;3162;p219"/>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3" name="Google Shape;3163;p219"/>
          <p:cNvSpPr txBox="1"/>
          <p:nvPr>
            <p:ph idx="8" type="subTitle"/>
          </p:nvPr>
        </p:nvSpPr>
        <p:spPr>
          <a:xfrm>
            <a:off x="-50" y="3788975"/>
            <a:ext cx="9144000" cy="457200"/>
          </a:xfrm>
          <a:prstGeom prst="rect">
            <a:avLst/>
          </a:prstGeom>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3164" name="Google Shape;3164;p219"/>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5" name="Google Shape;3165;p219"/>
          <p:cNvSpPr txBox="1"/>
          <p:nvPr>
            <p:ph idx="9" type="subTitle"/>
          </p:nvPr>
        </p:nvSpPr>
        <p:spPr>
          <a:xfrm>
            <a:off x="25" y="4337125"/>
            <a:ext cx="9144000" cy="446400"/>
          </a:xfrm>
          <a:prstGeom prst="rect">
            <a:avLst/>
          </a:prstGeom>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pic>
        <p:nvPicPr>
          <p:cNvPr id="3166" name="Google Shape;3166;p219"/>
          <p:cNvPicPr preferRelativeResize="0"/>
          <p:nvPr/>
        </p:nvPicPr>
        <p:blipFill rotWithShape="1">
          <a:blip r:embed="rId2">
            <a:alphaModFix/>
          </a:blip>
          <a:srcRect b="2561" l="0" r="0" t="2552"/>
          <a:stretch/>
        </p:blipFill>
        <p:spPr>
          <a:xfrm>
            <a:off x="429768" y="1171588"/>
            <a:ext cx="521208" cy="396118"/>
          </a:xfrm>
          <a:prstGeom prst="rect">
            <a:avLst/>
          </a:prstGeom>
          <a:noFill/>
          <a:ln>
            <a:noFill/>
          </a:ln>
        </p:spPr>
      </p:pic>
      <p:pic>
        <p:nvPicPr>
          <p:cNvPr id="3167" name="Google Shape;3167;p219"/>
          <p:cNvPicPr preferRelativeResize="0"/>
          <p:nvPr/>
        </p:nvPicPr>
        <p:blipFill rotWithShape="1">
          <a:blip r:embed="rId2">
            <a:alphaModFix/>
          </a:blip>
          <a:srcRect b="2561" l="0" r="0" t="2552"/>
          <a:stretch/>
        </p:blipFill>
        <p:spPr>
          <a:xfrm>
            <a:off x="429768" y="1709650"/>
            <a:ext cx="521208" cy="396118"/>
          </a:xfrm>
          <a:prstGeom prst="rect">
            <a:avLst/>
          </a:prstGeom>
          <a:noFill/>
          <a:ln>
            <a:noFill/>
          </a:ln>
        </p:spPr>
      </p:pic>
      <p:pic>
        <p:nvPicPr>
          <p:cNvPr id="3168" name="Google Shape;3168;p219"/>
          <p:cNvPicPr preferRelativeResize="0"/>
          <p:nvPr/>
        </p:nvPicPr>
        <p:blipFill rotWithShape="1">
          <a:blip r:embed="rId2">
            <a:alphaModFix/>
          </a:blip>
          <a:srcRect b="2561" l="0" r="0" t="2552"/>
          <a:stretch/>
        </p:blipFill>
        <p:spPr>
          <a:xfrm>
            <a:off x="429768" y="2205600"/>
            <a:ext cx="521208" cy="396118"/>
          </a:xfrm>
          <a:prstGeom prst="rect">
            <a:avLst/>
          </a:prstGeom>
          <a:noFill/>
          <a:ln>
            <a:noFill/>
          </a:ln>
        </p:spPr>
      </p:pic>
      <p:pic>
        <p:nvPicPr>
          <p:cNvPr id="3169" name="Google Shape;3169;p219"/>
          <p:cNvPicPr preferRelativeResize="0"/>
          <p:nvPr/>
        </p:nvPicPr>
        <p:blipFill rotWithShape="1">
          <a:blip r:embed="rId2">
            <a:alphaModFix/>
          </a:blip>
          <a:srcRect b="2561" l="0" r="0" t="2552"/>
          <a:stretch/>
        </p:blipFill>
        <p:spPr>
          <a:xfrm>
            <a:off x="429768" y="2755163"/>
            <a:ext cx="521208" cy="396118"/>
          </a:xfrm>
          <a:prstGeom prst="rect">
            <a:avLst/>
          </a:prstGeom>
          <a:noFill/>
          <a:ln>
            <a:noFill/>
          </a:ln>
        </p:spPr>
      </p:pic>
      <p:pic>
        <p:nvPicPr>
          <p:cNvPr id="3170" name="Google Shape;3170;p219"/>
          <p:cNvPicPr preferRelativeResize="0"/>
          <p:nvPr/>
        </p:nvPicPr>
        <p:blipFill rotWithShape="1">
          <a:blip r:embed="rId2">
            <a:alphaModFix/>
          </a:blip>
          <a:srcRect b="2561" l="0" r="0" t="2552"/>
          <a:stretch/>
        </p:blipFill>
        <p:spPr>
          <a:xfrm>
            <a:off x="429768" y="3277788"/>
            <a:ext cx="521208" cy="396118"/>
          </a:xfrm>
          <a:prstGeom prst="rect">
            <a:avLst/>
          </a:prstGeom>
          <a:noFill/>
          <a:ln>
            <a:noFill/>
          </a:ln>
        </p:spPr>
      </p:pic>
      <p:pic>
        <p:nvPicPr>
          <p:cNvPr id="3171" name="Google Shape;3171;p219"/>
          <p:cNvPicPr preferRelativeResize="0"/>
          <p:nvPr/>
        </p:nvPicPr>
        <p:blipFill rotWithShape="1">
          <a:blip r:embed="rId2">
            <a:alphaModFix/>
          </a:blip>
          <a:srcRect b="2892" l="0" r="0" t="2883"/>
          <a:stretch/>
        </p:blipFill>
        <p:spPr>
          <a:xfrm>
            <a:off x="429768" y="3794760"/>
            <a:ext cx="520980" cy="393192"/>
          </a:xfrm>
          <a:prstGeom prst="rect">
            <a:avLst/>
          </a:prstGeom>
          <a:noFill/>
          <a:ln>
            <a:noFill/>
          </a:ln>
        </p:spPr>
      </p:pic>
      <p:pic>
        <p:nvPicPr>
          <p:cNvPr id="3172" name="Google Shape;3172;p219"/>
          <p:cNvPicPr preferRelativeResize="0"/>
          <p:nvPr/>
        </p:nvPicPr>
        <p:blipFill rotWithShape="1">
          <a:blip r:embed="rId2">
            <a:alphaModFix/>
          </a:blip>
          <a:srcRect b="2892" l="0" r="0" t="2883"/>
          <a:stretch/>
        </p:blipFill>
        <p:spPr>
          <a:xfrm>
            <a:off x="429768" y="4343400"/>
            <a:ext cx="520980"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0. Bullets 1–7 (Blue)">
  <p:cSld name="CUSTOM_2_7_1_3_1_1_1_2_1_1_1">
    <p:spTree>
      <p:nvGrpSpPr>
        <p:cNvPr id="3173" name="Shape 3173"/>
        <p:cNvGrpSpPr/>
        <p:nvPr/>
      </p:nvGrpSpPr>
      <p:grpSpPr>
        <a:xfrm>
          <a:off x="0" y="0"/>
          <a:ext cx="0" cy="0"/>
          <a:chOff x="0" y="0"/>
          <a:chExt cx="0" cy="0"/>
        </a:xfrm>
      </p:grpSpPr>
      <p:sp>
        <p:nvSpPr>
          <p:cNvPr id="3174" name="Google Shape;3174;p220"/>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5" name="Google Shape;3175;p22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76" name="Google Shape;3176;p220"/>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cxnSp>
        <p:nvCxnSpPr>
          <p:cNvPr id="3177" name="Google Shape;3177;p22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178" name="Google Shape;3178;p22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179" name="Google Shape;3179;p22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180" name="Google Shape;3180;p220"/>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lvl1pPr lvl="0" rtl="0">
              <a:spcBef>
                <a:spcPts val="0"/>
              </a:spcBef>
              <a:spcAft>
                <a:spcPts val="0"/>
              </a:spcAft>
              <a:buNone/>
              <a:defRPr sz="7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3181" name="Google Shape;3181;p220"/>
          <p:cNvSpPr txBox="1"/>
          <p:nvPr>
            <p:ph idx="3" type="subTitle"/>
          </p:nvPr>
        </p:nvSpPr>
        <p:spPr>
          <a:xfrm>
            <a:off x="0" y="1175325"/>
            <a:ext cx="9144000" cy="446400"/>
          </a:xfrm>
          <a:prstGeom prst="rect">
            <a:avLst/>
          </a:prstGeom>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3182" name="Google Shape;3182;p220"/>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3" name="Google Shape;3183;p220"/>
          <p:cNvSpPr txBox="1"/>
          <p:nvPr>
            <p:ph idx="4" type="subTitle"/>
          </p:nvPr>
        </p:nvSpPr>
        <p:spPr>
          <a:xfrm>
            <a:off x="250" y="1697950"/>
            <a:ext cx="9144000" cy="457200"/>
          </a:xfrm>
          <a:prstGeom prst="rect">
            <a:avLst/>
          </a:prstGeom>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3184" name="Google Shape;3184;p220"/>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5" name="Google Shape;3185;p220"/>
          <p:cNvSpPr txBox="1"/>
          <p:nvPr>
            <p:ph idx="5" type="subTitle"/>
          </p:nvPr>
        </p:nvSpPr>
        <p:spPr>
          <a:xfrm>
            <a:off x="0" y="2221100"/>
            <a:ext cx="9144000" cy="446400"/>
          </a:xfrm>
          <a:prstGeom prst="rect">
            <a:avLst/>
          </a:prstGeom>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3186" name="Google Shape;3186;p220"/>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7" name="Google Shape;3187;p220"/>
          <p:cNvSpPr txBox="1"/>
          <p:nvPr>
            <p:ph idx="6" type="subTitle"/>
          </p:nvPr>
        </p:nvSpPr>
        <p:spPr>
          <a:xfrm>
            <a:off x="-250" y="2743725"/>
            <a:ext cx="9144000" cy="446400"/>
          </a:xfrm>
          <a:prstGeom prst="rect">
            <a:avLst/>
          </a:prstGeom>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3188" name="Google Shape;3188;p220"/>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9" name="Google Shape;3189;p220"/>
          <p:cNvSpPr txBox="1"/>
          <p:nvPr>
            <p:ph idx="7" type="subTitle"/>
          </p:nvPr>
        </p:nvSpPr>
        <p:spPr>
          <a:xfrm>
            <a:off x="0" y="3266350"/>
            <a:ext cx="9144000" cy="446400"/>
          </a:xfrm>
          <a:prstGeom prst="rect">
            <a:avLst/>
          </a:prstGeom>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3190" name="Google Shape;3190;p220"/>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1" name="Google Shape;3191;p220"/>
          <p:cNvSpPr txBox="1"/>
          <p:nvPr>
            <p:ph idx="8" type="subTitle"/>
          </p:nvPr>
        </p:nvSpPr>
        <p:spPr>
          <a:xfrm>
            <a:off x="-50" y="3788975"/>
            <a:ext cx="9144000" cy="457200"/>
          </a:xfrm>
          <a:prstGeom prst="rect">
            <a:avLst/>
          </a:prstGeom>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3192" name="Google Shape;3192;p220"/>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3" name="Google Shape;3193;p220"/>
          <p:cNvSpPr txBox="1"/>
          <p:nvPr>
            <p:ph idx="9" type="subTitle"/>
          </p:nvPr>
        </p:nvSpPr>
        <p:spPr>
          <a:xfrm>
            <a:off x="25" y="4337125"/>
            <a:ext cx="9144000" cy="446400"/>
          </a:xfrm>
          <a:prstGeom prst="rect">
            <a:avLst/>
          </a:prstGeom>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pic>
        <p:nvPicPr>
          <p:cNvPr id="3194" name="Google Shape;3194;p220"/>
          <p:cNvPicPr preferRelativeResize="0"/>
          <p:nvPr/>
        </p:nvPicPr>
        <p:blipFill rotWithShape="1">
          <a:blip r:embed="rId2">
            <a:alphaModFix/>
          </a:blip>
          <a:srcRect b="1276" l="0" r="0" t="1276"/>
          <a:stretch/>
        </p:blipFill>
        <p:spPr>
          <a:xfrm>
            <a:off x="429768" y="1171588"/>
            <a:ext cx="521208" cy="396118"/>
          </a:xfrm>
          <a:prstGeom prst="rect">
            <a:avLst/>
          </a:prstGeom>
          <a:noFill/>
          <a:ln>
            <a:noFill/>
          </a:ln>
        </p:spPr>
      </p:pic>
      <p:pic>
        <p:nvPicPr>
          <p:cNvPr id="3195" name="Google Shape;3195;p220"/>
          <p:cNvPicPr preferRelativeResize="0"/>
          <p:nvPr/>
        </p:nvPicPr>
        <p:blipFill rotWithShape="1">
          <a:blip r:embed="rId2">
            <a:alphaModFix/>
          </a:blip>
          <a:srcRect b="1276" l="0" r="0" t="1276"/>
          <a:stretch/>
        </p:blipFill>
        <p:spPr>
          <a:xfrm>
            <a:off x="429768" y="1709650"/>
            <a:ext cx="521208" cy="396119"/>
          </a:xfrm>
          <a:prstGeom prst="rect">
            <a:avLst/>
          </a:prstGeom>
          <a:noFill/>
          <a:ln>
            <a:noFill/>
          </a:ln>
        </p:spPr>
      </p:pic>
      <p:pic>
        <p:nvPicPr>
          <p:cNvPr id="3196" name="Google Shape;3196;p220"/>
          <p:cNvPicPr preferRelativeResize="0"/>
          <p:nvPr/>
        </p:nvPicPr>
        <p:blipFill rotWithShape="1">
          <a:blip r:embed="rId2">
            <a:alphaModFix/>
          </a:blip>
          <a:srcRect b="1276" l="0" r="0" t="1276"/>
          <a:stretch/>
        </p:blipFill>
        <p:spPr>
          <a:xfrm>
            <a:off x="429768" y="2205600"/>
            <a:ext cx="521208" cy="396118"/>
          </a:xfrm>
          <a:prstGeom prst="rect">
            <a:avLst/>
          </a:prstGeom>
          <a:noFill/>
          <a:ln>
            <a:noFill/>
          </a:ln>
        </p:spPr>
      </p:pic>
      <p:pic>
        <p:nvPicPr>
          <p:cNvPr id="3197" name="Google Shape;3197;p220"/>
          <p:cNvPicPr preferRelativeResize="0"/>
          <p:nvPr/>
        </p:nvPicPr>
        <p:blipFill rotWithShape="1">
          <a:blip r:embed="rId2">
            <a:alphaModFix/>
          </a:blip>
          <a:srcRect b="1276" l="0" r="0" t="1276"/>
          <a:stretch/>
        </p:blipFill>
        <p:spPr>
          <a:xfrm>
            <a:off x="429768" y="2755163"/>
            <a:ext cx="521208" cy="396119"/>
          </a:xfrm>
          <a:prstGeom prst="rect">
            <a:avLst/>
          </a:prstGeom>
          <a:noFill/>
          <a:ln>
            <a:noFill/>
          </a:ln>
        </p:spPr>
      </p:pic>
      <p:pic>
        <p:nvPicPr>
          <p:cNvPr id="3198" name="Google Shape;3198;p220"/>
          <p:cNvPicPr preferRelativeResize="0"/>
          <p:nvPr/>
        </p:nvPicPr>
        <p:blipFill rotWithShape="1">
          <a:blip r:embed="rId2">
            <a:alphaModFix/>
          </a:blip>
          <a:srcRect b="1276" l="0" r="0" t="1276"/>
          <a:stretch/>
        </p:blipFill>
        <p:spPr>
          <a:xfrm>
            <a:off x="429768" y="3277788"/>
            <a:ext cx="521208" cy="396118"/>
          </a:xfrm>
          <a:prstGeom prst="rect">
            <a:avLst/>
          </a:prstGeom>
          <a:noFill/>
          <a:ln>
            <a:noFill/>
          </a:ln>
        </p:spPr>
      </p:pic>
      <p:pic>
        <p:nvPicPr>
          <p:cNvPr id="3199" name="Google Shape;3199;p220"/>
          <p:cNvPicPr preferRelativeResize="0"/>
          <p:nvPr/>
        </p:nvPicPr>
        <p:blipFill rotWithShape="1">
          <a:blip r:embed="rId2">
            <a:alphaModFix/>
          </a:blip>
          <a:srcRect b="1616" l="0" r="0" t="1616"/>
          <a:stretch/>
        </p:blipFill>
        <p:spPr>
          <a:xfrm>
            <a:off x="429768" y="3794760"/>
            <a:ext cx="520980" cy="393192"/>
          </a:xfrm>
          <a:prstGeom prst="rect">
            <a:avLst/>
          </a:prstGeom>
          <a:noFill/>
          <a:ln>
            <a:noFill/>
          </a:ln>
        </p:spPr>
      </p:pic>
      <p:pic>
        <p:nvPicPr>
          <p:cNvPr id="3200" name="Google Shape;3200;p220"/>
          <p:cNvPicPr preferRelativeResize="0"/>
          <p:nvPr/>
        </p:nvPicPr>
        <p:blipFill rotWithShape="1">
          <a:blip r:embed="rId2">
            <a:alphaModFix/>
          </a:blip>
          <a:srcRect b="1616" l="0" r="0" t="1616"/>
          <a:stretch/>
        </p:blipFill>
        <p:spPr>
          <a:xfrm>
            <a:off x="429768" y="4343400"/>
            <a:ext cx="520980"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1. Bullets 1–8 (Yellow/Green)">
  <p:cSld name="CUSTOM_2_7_1_3_1_1_1_1_1_1_1">
    <p:spTree>
      <p:nvGrpSpPr>
        <p:cNvPr id="3201" name="Shape 3201"/>
        <p:cNvGrpSpPr/>
        <p:nvPr/>
      </p:nvGrpSpPr>
      <p:grpSpPr>
        <a:xfrm>
          <a:off x="0" y="0"/>
          <a:ext cx="0" cy="0"/>
          <a:chOff x="0" y="0"/>
          <a:chExt cx="0" cy="0"/>
        </a:xfrm>
      </p:grpSpPr>
      <p:sp>
        <p:nvSpPr>
          <p:cNvPr id="3202" name="Google Shape;3202;p22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203" name="Google Shape;3203;p221"/>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cxnSp>
        <p:nvCxnSpPr>
          <p:cNvPr id="3204" name="Google Shape;3204;p22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205" name="Google Shape;3205;p22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206" name="Google Shape;3206;p22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207" name="Google Shape;3207;p221"/>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lvl1pPr lvl="0" rtl="0">
              <a:spcBef>
                <a:spcPts val="0"/>
              </a:spcBef>
              <a:spcAft>
                <a:spcPts val="0"/>
              </a:spcAft>
              <a:buNone/>
              <a:defRPr sz="7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3208" name="Google Shape;3208;p221"/>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9" name="Google Shape;3209;p221"/>
          <p:cNvSpPr txBox="1"/>
          <p:nvPr>
            <p:ph idx="3" type="subTitle"/>
          </p:nvPr>
        </p:nvSpPr>
        <p:spPr>
          <a:xfrm>
            <a:off x="-24600" y="3873075"/>
            <a:ext cx="9144000" cy="365700"/>
          </a:xfrm>
          <a:prstGeom prst="rect">
            <a:avLst/>
          </a:prstGeom>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3210" name="Google Shape;3210;p221"/>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1" name="Google Shape;3211;p221"/>
          <p:cNvSpPr txBox="1"/>
          <p:nvPr>
            <p:ph idx="4" type="subTitle"/>
          </p:nvPr>
        </p:nvSpPr>
        <p:spPr>
          <a:xfrm>
            <a:off x="0" y="4311250"/>
            <a:ext cx="9144000" cy="377100"/>
          </a:xfrm>
          <a:prstGeom prst="rect">
            <a:avLst/>
          </a:prstGeom>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3212" name="Google Shape;3212;p221"/>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3" name="Google Shape;3213;p221"/>
          <p:cNvSpPr txBox="1"/>
          <p:nvPr>
            <p:ph idx="5" type="subTitle"/>
          </p:nvPr>
        </p:nvSpPr>
        <p:spPr>
          <a:xfrm>
            <a:off x="-150" y="2996750"/>
            <a:ext cx="9144000" cy="377100"/>
          </a:xfrm>
          <a:prstGeom prst="rect">
            <a:avLst/>
          </a:prstGeom>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3214" name="Google Shape;3214;p221"/>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5" name="Google Shape;3215;p221"/>
          <p:cNvSpPr txBox="1"/>
          <p:nvPr>
            <p:ph idx="6" type="subTitle"/>
          </p:nvPr>
        </p:nvSpPr>
        <p:spPr>
          <a:xfrm>
            <a:off x="0" y="3434875"/>
            <a:ext cx="9144000" cy="377100"/>
          </a:xfrm>
          <a:prstGeom prst="rect">
            <a:avLst/>
          </a:prstGeom>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3216" name="Google Shape;3216;p221"/>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7" name="Google Shape;3217;p221"/>
          <p:cNvSpPr txBox="1"/>
          <p:nvPr>
            <p:ph idx="7" type="subTitle"/>
          </p:nvPr>
        </p:nvSpPr>
        <p:spPr>
          <a:xfrm>
            <a:off x="-24725" y="2135375"/>
            <a:ext cx="9144000" cy="365700"/>
          </a:xfrm>
          <a:prstGeom prst="rect">
            <a:avLst/>
          </a:prstGeom>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3218" name="Google Shape;3218;p221"/>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9" name="Google Shape;3219;p221"/>
          <p:cNvSpPr txBox="1"/>
          <p:nvPr>
            <p:ph idx="8" type="subTitle"/>
          </p:nvPr>
        </p:nvSpPr>
        <p:spPr>
          <a:xfrm>
            <a:off x="0" y="2573500"/>
            <a:ext cx="9144000" cy="377100"/>
          </a:xfrm>
          <a:prstGeom prst="rect">
            <a:avLst/>
          </a:prstGeom>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3220" name="Google Shape;3220;p221"/>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1" name="Google Shape;3221;p221"/>
          <p:cNvSpPr txBox="1"/>
          <p:nvPr>
            <p:ph idx="9" type="subTitle"/>
          </p:nvPr>
        </p:nvSpPr>
        <p:spPr>
          <a:xfrm>
            <a:off x="0" y="1259000"/>
            <a:ext cx="9144000" cy="377100"/>
          </a:xfrm>
          <a:prstGeom prst="rect">
            <a:avLst/>
          </a:prstGeom>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3222" name="Google Shape;3222;p221"/>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3" name="Google Shape;3223;p221"/>
          <p:cNvSpPr txBox="1"/>
          <p:nvPr>
            <p:ph idx="13" type="subTitle"/>
          </p:nvPr>
        </p:nvSpPr>
        <p:spPr>
          <a:xfrm>
            <a:off x="0" y="1697125"/>
            <a:ext cx="9144000" cy="377100"/>
          </a:xfrm>
          <a:prstGeom prst="rect">
            <a:avLst/>
          </a:prstGeom>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pic>
        <p:nvPicPr>
          <p:cNvPr id="3224" name="Google Shape;3224;p221"/>
          <p:cNvPicPr preferRelativeResize="0"/>
          <p:nvPr/>
        </p:nvPicPr>
        <p:blipFill rotWithShape="1">
          <a:blip r:embed="rId2">
            <a:alphaModFix/>
          </a:blip>
          <a:srcRect b="1830" l="0" r="0" t="1830"/>
          <a:stretch/>
        </p:blipFill>
        <p:spPr>
          <a:xfrm>
            <a:off x="429768" y="1261872"/>
            <a:ext cx="475488" cy="361371"/>
          </a:xfrm>
          <a:prstGeom prst="rect">
            <a:avLst/>
          </a:prstGeom>
          <a:noFill/>
          <a:ln>
            <a:noFill/>
          </a:ln>
        </p:spPr>
      </p:pic>
      <p:pic>
        <p:nvPicPr>
          <p:cNvPr id="3225" name="Google Shape;3225;p221"/>
          <p:cNvPicPr preferRelativeResize="0"/>
          <p:nvPr/>
        </p:nvPicPr>
        <p:blipFill rotWithShape="1">
          <a:blip r:embed="rId2">
            <a:alphaModFix/>
          </a:blip>
          <a:srcRect b="1830" l="0" r="0" t="1830"/>
          <a:stretch/>
        </p:blipFill>
        <p:spPr>
          <a:xfrm>
            <a:off x="429768" y="1709928"/>
            <a:ext cx="475488" cy="361371"/>
          </a:xfrm>
          <a:prstGeom prst="rect">
            <a:avLst/>
          </a:prstGeom>
          <a:noFill/>
          <a:ln>
            <a:noFill/>
          </a:ln>
        </p:spPr>
      </p:pic>
      <p:pic>
        <p:nvPicPr>
          <p:cNvPr id="3226" name="Google Shape;3226;p221"/>
          <p:cNvPicPr preferRelativeResize="0"/>
          <p:nvPr/>
        </p:nvPicPr>
        <p:blipFill rotWithShape="1">
          <a:blip r:embed="rId2">
            <a:alphaModFix/>
          </a:blip>
          <a:srcRect b="1830" l="0" r="0" t="1830"/>
          <a:stretch/>
        </p:blipFill>
        <p:spPr>
          <a:xfrm>
            <a:off x="429768" y="2129247"/>
            <a:ext cx="475488" cy="361371"/>
          </a:xfrm>
          <a:prstGeom prst="rect">
            <a:avLst/>
          </a:prstGeom>
          <a:noFill/>
          <a:ln>
            <a:noFill/>
          </a:ln>
        </p:spPr>
      </p:pic>
      <p:pic>
        <p:nvPicPr>
          <p:cNvPr id="3227" name="Google Shape;3227;p221"/>
          <p:cNvPicPr preferRelativeResize="0"/>
          <p:nvPr/>
        </p:nvPicPr>
        <p:blipFill rotWithShape="1">
          <a:blip r:embed="rId2">
            <a:alphaModFix/>
          </a:blip>
          <a:srcRect b="1830" l="0" r="0" t="1830"/>
          <a:stretch/>
        </p:blipFill>
        <p:spPr>
          <a:xfrm>
            <a:off x="429768" y="2577303"/>
            <a:ext cx="475488" cy="361371"/>
          </a:xfrm>
          <a:prstGeom prst="rect">
            <a:avLst/>
          </a:prstGeom>
          <a:noFill/>
          <a:ln>
            <a:noFill/>
          </a:ln>
        </p:spPr>
      </p:pic>
      <p:pic>
        <p:nvPicPr>
          <p:cNvPr id="3228" name="Google Shape;3228;p221"/>
          <p:cNvPicPr preferRelativeResize="0"/>
          <p:nvPr/>
        </p:nvPicPr>
        <p:blipFill rotWithShape="1">
          <a:blip r:embed="rId2">
            <a:alphaModFix/>
          </a:blip>
          <a:srcRect b="1830" l="0" r="0" t="1830"/>
          <a:stretch/>
        </p:blipFill>
        <p:spPr>
          <a:xfrm>
            <a:off x="429768" y="2999232"/>
            <a:ext cx="475488" cy="361371"/>
          </a:xfrm>
          <a:prstGeom prst="rect">
            <a:avLst/>
          </a:prstGeom>
          <a:noFill/>
          <a:ln>
            <a:noFill/>
          </a:ln>
        </p:spPr>
      </p:pic>
      <p:pic>
        <p:nvPicPr>
          <p:cNvPr id="3229" name="Google Shape;3229;p221"/>
          <p:cNvPicPr preferRelativeResize="0"/>
          <p:nvPr/>
        </p:nvPicPr>
        <p:blipFill rotWithShape="1">
          <a:blip r:embed="rId2">
            <a:alphaModFix/>
          </a:blip>
          <a:srcRect b="1830" l="0" r="0" t="1830"/>
          <a:stretch/>
        </p:blipFill>
        <p:spPr>
          <a:xfrm>
            <a:off x="429768" y="3438144"/>
            <a:ext cx="475488" cy="361371"/>
          </a:xfrm>
          <a:prstGeom prst="rect">
            <a:avLst/>
          </a:prstGeom>
          <a:noFill/>
          <a:ln>
            <a:noFill/>
          </a:ln>
        </p:spPr>
      </p:pic>
      <p:pic>
        <p:nvPicPr>
          <p:cNvPr id="3230" name="Google Shape;3230;p221"/>
          <p:cNvPicPr preferRelativeResize="0"/>
          <p:nvPr/>
        </p:nvPicPr>
        <p:blipFill rotWithShape="1">
          <a:blip r:embed="rId2">
            <a:alphaModFix/>
          </a:blip>
          <a:srcRect b="1830" l="0" r="0" t="1830"/>
          <a:stretch/>
        </p:blipFill>
        <p:spPr>
          <a:xfrm>
            <a:off x="429768" y="3877056"/>
            <a:ext cx="475488" cy="361371"/>
          </a:xfrm>
          <a:prstGeom prst="rect">
            <a:avLst/>
          </a:prstGeom>
          <a:noFill/>
          <a:ln>
            <a:noFill/>
          </a:ln>
        </p:spPr>
      </p:pic>
      <p:pic>
        <p:nvPicPr>
          <p:cNvPr id="3231" name="Google Shape;3231;p221"/>
          <p:cNvPicPr preferRelativeResize="0"/>
          <p:nvPr/>
        </p:nvPicPr>
        <p:blipFill rotWithShape="1">
          <a:blip r:embed="rId2">
            <a:alphaModFix/>
          </a:blip>
          <a:srcRect b="1830" l="0" r="0" t="1830"/>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2. Bullets 1–8 (Gray)">
  <p:cSld name="CUSTOM_2_7_1_3_1_1_1_1_1_1_1_1">
    <p:spTree>
      <p:nvGrpSpPr>
        <p:cNvPr id="3232" name="Shape 3232"/>
        <p:cNvGrpSpPr/>
        <p:nvPr/>
      </p:nvGrpSpPr>
      <p:grpSpPr>
        <a:xfrm>
          <a:off x="0" y="0"/>
          <a:ext cx="0" cy="0"/>
          <a:chOff x="0" y="0"/>
          <a:chExt cx="0" cy="0"/>
        </a:xfrm>
      </p:grpSpPr>
      <p:sp>
        <p:nvSpPr>
          <p:cNvPr id="3233" name="Google Shape;3233;p22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234" name="Google Shape;3234;p222"/>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cxnSp>
        <p:nvCxnSpPr>
          <p:cNvPr id="3235" name="Google Shape;3235;p22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236" name="Google Shape;3236;p22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237" name="Google Shape;3237;p22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238" name="Google Shape;3238;p222"/>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lvl1pPr lvl="0" rtl="0">
              <a:spcBef>
                <a:spcPts val="0"/>
              </a:spcBef>
              <a:spcAft>
                <a:spcPts val="0"/>
              </a:spcAft>
              <a:buNone/>
              <a:defRPr sz="7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3239" name="Google Shape;3239;p222"/>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0" name="Google Shape;3240;p222"/>
          <p:cNvSpPr txBox="1"/>
          <p:nvPr>
            <p:ph idx="3" type="subTitle"/>
          </p:nvPr>
        </p:nvSpPr>
        <p:spPr>
          <a:xfrm>
            <a:off x="-24600" y="3873075"/>
            <a:ext cx="9144000" cy="365700"/>
          </a:xfrm>
          <a:prstGeom prst="rect">
            <a:avLst/>
          </a:prstGeom>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3241" name="Google Shape;3241;p222"/>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2" name="Google Shape;3242;p222"/>
          <p:cNvSpPr txBox="1"/>
          <p:nvPr>
            <p:ph idx="4" type="subTitle"/>
          </p:nvPr>
        </p:nvSpPr>
        <p:spPr>
          <a:xfrm>
            <a:off x="0" y="4311250"/>
            <a:ext cx="9144000" cy="377100"/>
          </a:xfrm>
          <a:prstGeom prst="rect">
            <a:avLst/>
          </a:prstGeom>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3243" name="Google Shape;3243;p222"/>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4" name="Google Shape;3244;p222"/>
          <p:cNvSpPr txBox="1"/>
          <p:nvPr>
            <p:ph idx="5" type="subTitle"/>
          </p:nvPr>
        </p:nvSpPr>
        <p:spPr>
          <a:xfrm>
            <a:off x="-150" y="2996750"/>
            <a:ext cx="9144000" cy="377100"/>
          </a:xfrm>
          <a:prstGeom prst="rect">
            <a:avLst/>
          </a:prstGeom>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3245" name="Google Shape;3245;p222"/>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6" name="Google Shape;3246;p222"/>
          <p:cNvSpPr txBox="1"/>
          <p:nvPr>
            <p:ph idx="6" type="subTitle"/>
          </p:nvPr>
        </p:nvSpPr>
        <p:spPr>
          <a:xfrm>
            <a:off x="0" y="3434875"/>
            <a:ext cx="9144000" cy="377100"/>
          </a:xfrm>
          <a:prstGeom prst="rect">
            <a:avLst/>
          </a:prstGeom>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3247" name="Google Shape;3247;p222"/>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8" name="Google Shape;3248;p222"/>
          <p:cNvSpPr txBox="1"/>
          <p:nvPr>
            <p:ph idx="7" type="subTitle"/>
          </p:nvPr>
        </p:nvSpPr>
        <p:spPr>
          <a:xfrm>
            <a:off x="-24725" y="2135375"/>
            <a:ext cx="9144000" cy="365700"/>
          </a:xfrm>
          <a:prstGeom prst="rect">
            <a:avLst/>
          </a:prstGeom>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3249" name="Google Shape;3249;p222"/>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0" name="Google Shape;3250;p222"/>
          <p:cNvSpPr txBox="1"/>
          <p:nvPr>
            <p:ph idx="8" type="subTitle"/>
          </p:nvPr>
        </p:nvSpPr>
        <p:spPr>
          <a:xfrm>
            <a:off x="0" y="2573500"/>
            <a:ext cx="9144000" cy="377100"/>
          </a:xfrm>
          <a:prstGeom prst="rect">
            <a:avLst/>
          </a:prstGeom>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3251" name="Google Shape;3251;p222"/>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2" name="Google Shape;3252;p222"/>
          <p:cNvSpPr txBox="1"/>
          <p:nvPr>
            <p:ph idx="9" type="subTitle"/>
          </p:nvPr>
        </p:nvSpPr>
        <p:spPr>
          <a:xfrm>
            <a:off x="0" y="1259000"/>
            <a:ext cx="9144000" cy="377100"/>
          </a:xfrm>
          <a:prstGeom prst="rect">
            <a:avLst/>
          </a:prstGeom>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3253" name="Google Shape;3253;p222"/>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4" name="Google Shape;3254;p222"/>
          <p:cNvSpPr txBox="1"/>
          <p:nvPr>
            <p:ph idx="13" type="subTitle"/>
          </p:nvPr>
        </p:nvSpPr>
        <p:spPr>
          <a:xfrm>
            <a:off x="0" y="1697125"/>
            <a:ext cx="9144000" cy="377100"/>
          </a:xfrm>
          <a:prstGeom prst="rect">
            <a:avLst/>
          </a:prstGeom>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pic>
        <p:nvPicPr>
          <p:cNvPr id="3255" name="Google Shape;3255;p222"/>
          <p:cNvPicPr preferRelativeResize="0"/>
          <p:nvPr/>
        </p:nvPicPr>
        <p:blipFill rotWithShape="1">
          <a:blip r:embed="rId2">
            <a:alphaModFix/>
          </a:blip>
          <a:srcRect b="2561" l="0" r="0" t="2552"/>
          <a:stretch/>
        </p:blipFill>
        <p:spPr>
          <a:xfrm>
            <a:off x="429768" y="1261872"/>
            <a:ext cx="475488" cy="361371"/>
          </a:xfrm>
          <a:prstGeom prst="rect">
            <a:avLst/>
          </a:prstGeom>
          <a:noFill/>
          <a:ln>
            <a:noFill/>
          </a:ln>
        </p:spPr>
      </p:pic>
      <p:pic>
        <p:nvPicPr>
          <p:cNvPr id="3256" name="Google Shape;3256;p222"/>
          <p:cNvPicPr preferRelativeResize="0"/>
          <p:nvPr/>
        </p:nvPicPr>
        <p:blipFill rotWithShape="1">
          <a:blip r:embed="rId2">
            <a:alphaModFix/>
          </a:blip>
          <a:srcRect b="2561" l="0" r="0" t="2552"/>
          <a:stretch/>
        </p:blipFill>
        <p:spPr>
          <a:xfrm>
            <a:off x="429768" y="1709928"/>
            <a:ext cx="475488" cy="361371"/>
          </a:xfrm>
          <a:prstGeom prst="rect">
            <a:avLst/>
          </a:prstGeom>
          <a:noFill/>
          <a:ln>
            <a:noFill/>
          </a:ln>
        </p:spPr>
      </p:pic>
      <p:pic>
        <p:nvPicPr>
          <p:cNvPr id="3257" name="Google Shape;3257;p222"/>
          <p:cNvPicPr preferRelativeResize="0"/>
          <p:nvPr/>
        </p:nvPicPr>
        <p:blipFill rotWithShape="1">
          <a:blip r:embed="rId2">
            <a:alphaModFix/>
          </a:blip>
          <a:srcRect b="2561" l="0" r="0" t="2552"/>
          <a:stretch/>
        </p:blipFill>
        <p:spPr>
          <a:xfrm>
            <a:off x="429768" y="2129247"/>
            <a:ext cx="475488" cy="361371"/>
          </a:xfrm>
          <a:prstGeom prst="rect">
            <a:avLst/>
          </a:prstGeom>
          <a:noFill/>
          <a:ln>
            <a:noFill/>
          </a:ln>
        </p:spPr>
      </p:pic>
      <p:pic>
        <p:nvPicPr>
          <p:cNvPr id="3258" name="Google Shape;3258;p222"/>
          <p:cNvPicPr preferRelativeResize="0"/>
          <p:nvPr/>
        </p:nvPicPr>
        <p:blipFill rotWithShape="1">
          <a:blip r:embed="rId2">
            <a:alphaModFix/>
          </a:blip>
          <a:srcRect b="2561" l="0" r="0" t="2552"/>
          <a:stretch/>
        </p:blipFill>
        <p:spPr>
          <a:xfrm>
            <a:off x="429768" y="2577303"/>
            <a:ext cx="475488" cy="361371"/>
          </a:xfrm>
          <a:prstGeom prst="rect">
            <a:avLst/>
          </a:prstGeom>
          <a:noFill/>
          <a:ln>
            <a:noFill/>
          </a:ln>
        </p:spPr>
      </p:pic>
      <p:pic>
        <p:nvPicPr>
          <p:cNvPr id="3259" name="Google Shape;3259;p222"/>
          <p:cNvPicPr preferRelativeResize="0"/>
          <p:nvPr/>
        </p:nvPicPr>
        <p:blipFill rotWithShape="1">
          <a:blip r:embed="rId2">
            <a:alphaModFix/>
          </a:blip>
          <a:srcRect b="2561" l="0" r="0" t="2552"/>
          <a:stretch/>
        </p:blipFill>
        <p:spPr>
          <a:xfrm>
            <a:off x="429768" y="2999232"/>
            <a:ext cx="475488" cy="361371"/>
          </a:xfrm>
          <a:prstGeom prst="rect">
            <a:avLst/>
          </a:prstGeom>
          <a:noFill/>
          <a:ln>
            <a:noFill/>
          </a:ln>
        </p:spPr>
      </p:pic>
      <p:pic>
        <p:nvPicPr>
          <p:cNvPr id="3260" name="Google Shape;3260;p222"/>
          <p:cNvPicPr preferRelativeResize="0"/>
          <p:nvPr/>
        </p:nvPicPr>
        <p:blipFill rotWithShape="1">
          <a:blip r:embed="rId2">
            <a:alphaModFix/>
          </a:blip>
          <a:srcRect b="2561" l="0" r="0" t="2552"/>
          <a:stretch/>
        </p:blipFill>
        <p:spPr>
          <a:xfrm>
            <a:off x="429768" y="3438144"/>
            <a:ext cx="475488" cy="361371"/>
          </a:xfrm>
          <a:prstGeom prst="rect">
            <a:avLst/>
          </a:prstGeom>
          <a:noFill/>
          <a:ln>
            <a:noFill/>
          </a:ln>
        </p:spPr>
      </p:pic>
      <p:pic>
        <p:nvPicPr>
          <p:cNvPr id="3261" name="Google Shape;3261;p222"/>
          <p:cNvPicPr preferRelativeResize="0"/>
          <p:nvPr/>
        </p:nvPicPr>
        <p:blipFill rotWithShape="1">
          <a:blip r:embed="rId2">
            <a:alphaModFix/>
          </a:blip>
          <a:srcRect b="2561" l="0" r="0" t="2552"/>
          <a:stretch/>
        </p:blipFill>
        <p:spPr>
          <a:xfrm>
            <a:off x="429768" y="3877056"/>
            <a:ext cx="475488" cy="361371"/>
          </a:xfrm>
          <a:prstGeom prst="rect">
            <a:avLst/>
          </a:prstGeom>
          <a:noFill/>
          <a:ln>
            <a:noFill/>
          </a:ln>
        </p:spPr>
      </p:pic>
      <p:pic>
        <p:nvPicPr>
          <p:cNvPr id="3262" name="Google Shape;3262;p222"/>
          <p:cNvPicPr preferRelativeResize="0"/>
          <p:nvPr/>
        </p:nvPicPr>
        <p:blipFill rotWithShape="1">
          <a:blip r:embed="rId2">
            <a:alphaModFix/>
          </a:blip>
          <a:srcRect b="2561" l="0" r="0" t="2552"/>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3. Bullets 1–8 (Blue)">
  <p:cSld name="CUSTOM_2_7_1_3_1_1_1_1_1_1_1_1_1">
    <p:spTree>
      <p:nvGrpSpPr>
        <p:cNvPr id="3263" name="Shape 3263"/>
        <p:cNvGrpSpPr/>
        <p:nvPr/>
      </p:nvGrpSpPr>
      <p:grpSpPr>
        <a:xfrm>
          <a:off x="0" y="0"/>
          <a:ext cx="0" cy="0"/>
          <a:chOff x="0" y="0"/>
          <a:chExt cx="0" cy="0"/>
        </a:xfrm>
      </p:grpSpPr>
      <p:sp>
        <p:nvSpPr>
          <p:cNvPr id="3264" name="Google Shape;3264;p22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265" name="Google Shape;3265;p223"/>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cxnSp>
        <p:nvCxnSpPr>
          <p:cNvPr id="3266" name="Google Shape;3266;p22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267" name="Google Shape;3267;p22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268" name="Google Shape;3268;p22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269" name="Google Shape;3269;p223"/>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lvl1pPr lvl="0" rtl="0">
              <a:spcBef>
                <a:spcPts val="0"/>
              </a:spcBef>
              <a:spcAft>
                <a:spcPts val="0"/>
              </a:spcAft>
              <a:buNone/>
              <a:defRPr sz="7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3270" name="Google Shape;3270;p223"/>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1" name="Google Shape;3271;p223"/>
          <p:cNvSpPr txBox="1"/>
          <p:nvPr>
            <p:ph idx="3" type="subTitle"/>
          </p:nvPr>
        </p:nvSpPr>
        <p:spPr>
          <a:xfrm>
            <a:off x="-24600" y="3873075"/>
            <a:ext cx="9144000" cy="365700"/>
          </a:xfrm>
          <a:prstGeom prst="rect">
            <a:avLst/>
          </a:prstGeom>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3272" name="Google Shape;3272;p223"/>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3" name="Google Shape;3273;p223"/>
          <p:cNvSpPr txBox="1"/>
          <p:nvPr>
            <p:ph idx="4" type="subTitle"/>
          </p:nvPr>
        </p:nvSpPr>
        <p:spPr>
          <a:xfrm>
            <a:off x="0" y="4311250"/>
            <a:ext cx="9144000" cy="377100"/>
          </a:xfrm>
          <a:prstGeom prst="rect">
            <a:avLst/>
          </a:prstGeom>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3274" name="Google Shape;3274;p223"/>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5" name="Google Shape;3275;p223"/>
          <p:cNvSpPr txBox="1"/>
          <p:nvPr>
            <p:ph idx="5" type="subTitle"/>
          </p:nvPr>
        </p:nvSpPr>
        <p:spPr>
          <a:xfrm>
            <a:off x="-150" y="2996750"/>
            <a:ext cx="9144000" cy="377100"/>
          </a:xfrm>
          <a:prstGeom prst="rect">
            <a:avLst/>
          </a:prstGeom>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3276" name="Google Shape;3276;p223"/>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7" name="Google Shape;3277;p223"/>
          <p:cNvSpPr txBox="1"/>
          <p:nvPr>
            <p:ph idx="6" type="subTitle"/>
          </p:nvPr>
        </p:nvSpPr>
        <p:spPr>
          <a:xfrm>
            <a:off x="0" y="3434875"/>
            <a:ext cx="9144000" cy="377100"/>
          </a:xfrm>
          <a:prstGeom prst="rect">
            <a:avLst/>
          </a:prstGeom>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3278" name="Google Shape;3278;p223"/>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9" name="Google Shape;3279;p223"/>
          <p:cNvSpPr txBox="1"/>
          <p:nvPr>
            <p:ph idx="7" type="subTitle"/>
          </p:nvPr>
        </p:nvSpPr>
        <p:spPr>
          <a:xfrm>
            <a:off x="-24725" y="2135375"/>
            <a:ext cx="9144000" cy="365700"/>
          </a:xfrm>
          <a:prstGeom prst="rect">
            <a:avLst/>
          </a:prstGeom>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3280" name="Google Shape;3280;p223"/>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1" name="Google Shape;3281;p223"/>
          <p:cNvSpPr txBox="1"/>
          <p:nvPr>
            <p:ph idx="8" type="subTitle"/>
          </p:nvPr>
        </p:nvSpPr>
        <p:spPr>
          <a:xfrm>
            <a:off x="0" y="2573500"/>
            <a:ext cx="9144000" cy="377100"/>
          </a:xfrm>
          <a:prstGeom prst="rect">
            <a:avLst/>
          </a:prstGeom>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3282" name="Google Shape;3282;p223"/>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3" name="Google Shape;3283;p223"/>
          <p:cNvSpPr txBox="1"/>
          <p:nvPr>
            <p:ph idx="9" type="subTitle"/>
          </p:nvPr>
        </p:nvSpPr>
        <p:spPr>
          <a:xfrm>
            <a:off x="0" y="1259000"/>
            <a:ext cx="9144000" cy="377100"/>
          </a:xfrm>
          <a:prstGeom prst="rect">
            <a:avLst/>
          </a:prstGeom>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3284" name="Google Shape;3284;p223"/>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5" name="Google Shape;3285;p223"/>
          <p:cNvSpPr txBox="1"/>
          <p:nvPr>
            <p:ph idx="13" type="subTitle"/>
          </p:nvPr>
        </p:nvSpPr>
        <p:spPr>
          <a:xfrm>
            <a:off x="0" y="1697125"/>
            <a:ext cx="9144000" cy="377100"/>
          </a:xfrm>
          <a:prstGeom prst="rect">
            <a:avLst/>
          </a:prstGeom>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pic>
        <p:nvPicPr>
          <p:cNvPr id="3286" name="Google Shape;3286;p223"/>
          <p:cNvPicPr preferRelativeResize="0"/>
          <p:nvPr/>
        </p:nvPicPr>
        <p:blipFill rotWithShape="1">
          <a:blip r:embed="rId2">
            <a:alphaModFix/>
          </a:blip>
          <a:srcRect b="1276" l="0" r="0" t="1276"/>
          <a:stretch/>
        </p:blipFill>
        <p:spPr>
          <a:xfrm>
            <a:off x="429768" y="1261872"/>
            <a:ext cx="475488" cy="361371"/>
          </a:xfrm>
          <a:prstGeom prst="rect">
            <a:avLst/>
          </a:prstGeom>
          <a:noFill/>
          <a:ln>
            <a:noFill/>
          </a:ln>
        </p:spPr>
      </p:pic>
      <p:pic>
        <p:nvPicPr>
          <p:cNvPr id="3287" name="Google Shape;3287;p223"/>
          <p:cNvPicPr preferRelativeResize="0"/>
          <p:nvPr/>
        </p:nvPicPr>
        <p:blipFill rotWithShape="1">
          <a:blip r:embed="rId2">
            <a:alphaModFix/>
          </a:blip>
          <a:srcRect b="1276" l="0" r="0" t="1276"/>
          <a:stretch/>
        </p:blipFill>
        <p:spPr>
          <a:xfrm>
            <a:off x="429768" y="1709928"/>
            <a:ext cx="475488" cy="361371"/>
          </a:xfrm>
          <a:prstGeom prst="rect">
            <a:avLst/>
          </a:prstGeom>
          <a:noFill/>
          <a:ln>
            <a:noFill/>
          </a:ln>
        </p:spPr>
      </p:pic>
      <p:pic>
        <p:nvPicPr>
          <p:cNvPr id="3288" name="Google Shape;3288;p223"/>
          <p:cNvPicPr preferRelativeResize="0"/>
          <p:nvPr/>
        </p:nvPicPr>
        <p:blipFill rotWithShape="1">
          <a:blip r:embed="rId2">
            <a:alphaModFix/>
          </a:blip>
          <a:srcRect b="1276" l="0" r="0" t="1276"/>
          <a:stretch/>
        </p:blipFill>
        <p:spPr>
          <a:xfrm>
            <a:off x="429768" y="2129247"/>
            <a:ext cx="475488" cy="361371"/>
          </a:xfrm>
          <a:prstGeom prst="rect">
            <a:avLst/>
          </a:prstGeom>
          <a:noFill/>
          <a:ln>
            <a:noFill/>
          </a:ln>
        </p:spPr>
      </p:pic>
      <p:pic>
        <p:nvPicPr>
          <p:cNvPr id="3289" name="Google Shape;3289;p223"/>
          <p:cNvPicPr preferRelativeResize="0"/>
          <p:nvPr/>
        </p:nvPicPr>
        <p:blipFill rotWithShape="1">
          <a:blip r:embed="rId2">
            <a:alphaModFix/>
          </a:blip>
          <a:srcRect b="1276" l="0" r="0" t="1276"/>
          <a:stretch/>
        </p:blipFill>
        <p:spPr>
          <a:xfrm>
            <a:off x="429768" y="2577303"/>
            <a:ext cx="475488" cy="361371"/>
          </a:xfrm>
          <a:prstGeom prst="rect">
            <a:avLst/>
          </a:prstGeom>
          <a:noFill/>
          <a:ln>
            <a:noFill/>
          </a:ln>
        </p:spPr>
      </p:pic>
      <p:pic>
        <p:nvPicPr>
          <p:cNvPr id="3290" name="Google Shape;3290;p223"/>
          <p:cNvPicPr preferRelativeResize="0"/>
          <p:nvPr/>
        </p:nvPicPr>
        <p:blipFill rotWithShape="1">
          <a:blip r:embed="rId2">
            <a:alphaModFix/>
          </a:blip>
          <a:srcRect b="1276" l="0" r="0" t="1276"/>
          <a:stretch/>
        </p:blipFill>
        <p:spPr>
          <a:xfrm>
            <a:off x="429768" y="2999232"/>
            <a:ext cx="475488" cy="361371"/>
          </a:xfrm>
          <a:prstGeom prst="rect">
            <a:avLst/>
          </a:prstGeom>
          <a:noFill/>
          <a:ln>
            <a:noFill/>
          </a:ln>
        </p:spPr>
      </p:pic>
      <p:pic>
        <p:nvPicPr>
          <p:cNvPr id="3291" name="Google Shape;3291;p223"/>
          <p:cNvPicPr preferRelativeResize="0"/>
          <p:nvPr/>
        </p:nvPicPr>
        <p:blipFill rotWithShape="1">
          <a:blip r:embed="rId2">
            <a:alphaModFix/>
          </a:blip>
          <a:srcRect b="1276" l="0" r="0" t="1276"/>
          <a:stretch/>
        </p:blipFill>
        <p:spPr>
          <a:xfrm>
            <a:off x="429768" y="3438144"/>
            <a:ext cx="475488" cy="361371"/>
          </a:xfrm>
          <a:prstGeom prst="rect">
            <a:avLst/>
          </a:prstGeom>
          <a:noFill/>
          <a:ln>
            <a:noFill/>
          </a:ln>
        </p:spPr>
      </p:pic>
      <p:pic>
        <p:nvPicPr>
          <p:cNvPr id="3292" name="Google Shape;3292;p223"/>
          <p:cNvPicPr preferRelativeResize="0"/>
          <p:nvPr/>
        </p:nvPicPr>
        <p:blipFill rotWithShape="1">
          <a:blip r:embed="rId2">
            <a:alphaModFix/>
          </a:blip>
          <a:srcRect b="1276" l="0" r="0" t="1276"/>
          <a:stretch/>
        </p:blipFill>
        <p:spPr>
          <a:xfrm>
            <a:off x="429768" y="3877056"/>
            <a:ext cx="475488" cy="361371"/>
          </a:xfrm>
          <a:prstGeom prst="rect">
            <a:avLst/>
          </a:prstGeom>
          <a:noFill/>
          <a:ln>
            <a:noFill/>
          </a:ln>
        </p:spPr>
      </p:pic>
      <p:pic>
        <p:nvPicPr>
          <p:cNvPr id="3293" name="Google Shape;3293;p223"/>
          <p:cNvPicPr preferRelativeResize="0"/>
          <p:nvPr/>
        </p:nvPicPr>
        <p:blipFill rotWithShape="1">
          <a:blip r:embed="rId2">
            <a:alphaModFix/>
          </a:blip>
          <a:srcRect b="1276" l="0" r="0" t="1276"/>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Title Slide: UX/UI Design">
  <p:cSld name="CUSTOM_2_3_1_1_1_1_1_2_1_2_1_1_1_1_2_2_1_1_1">
    <p:spTree>
      <p:nvGrpSpPr>
        <p:cNvPr id="151" name="Shape 151"/>
        <p:cNvGrpSpPr/>
        <p:nvPr/>
      </p:nvGrpSpPr>
      <p:grpSpPr>
        <a:xfrm>
          <a:off x="0" y="0"/>
          <a:ext cx="0" cy="0"/>
          <a:chOff x="0" y="0"/>
          <a:chExt cx="0" cy="0"/>
        </a:xfrm>
      </p:grpSpPr>
      <p:pic>
        <p:nvPicPr>
          <p:cNvPr id="152" name="Google Shape;152;p24"/>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153" name="Google Shape;153;p24"/>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24"/>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UX/UI Design</a:t>
            </a:r>
            <a:endParaRPr sz="1800">
              <a:solidFill>
                <a:srgbClr val="FFFFFF"/>
              </a:solidFill>
              <a:latin typeface="Roboto Medium"/>
              <a:ea typeface="Roboto Medium"/>
              <a:cs typeface="Roboto Medium"/>
              <a:sym typeface="Roboto Medium"/>
            </a:endParaRPr>
          </a:p>
        </p:txBody>
      </p:sp>
      <p:pic>
        <p:nvPicPr>
          <p:cNvPr id="155" name="Google Shape;155;p24"/>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156" name="Google Shape;156;p24"/>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7" name="Google Shape;157;p24"/>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8" name="Google Shape;158;p24"/>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159" name="Google Shape;159;p24"/>
          <p:cNvPicPr preferRelativeResize="0"/>
          <p:nvPr/>
        </p:nvPicPr>
        <p:blipFill>
          <a:blip r:embed="rId4">
            <a:alphaModFix/>
          </a:blip>
          <a:stretch>
            <a:fillRect/>
          </a:stretch>
        </p:blipFill>
        <p:spPr>
          <a:xfrm>
            <a:off x="584735" y="1058550"/>
            <a:ext cx="2560322" cy="1920238"/>
          </a:xfrm>
          <a:prstGeom prst="rect">
            <a:avLst/>
          </a:prstGeom>
          <a:noFill/>
          <a:ln>
            <a:noFill/>
          </a:ln>
        </p:spPr>
      </p:pic>
      <p:sp>
        <p:nvSpPr>
          <p:cNvPr id="160" name="Google Shape;160;p24"/>
          <p:cNvSpPr txBox="1"/>
          <p:nvPr/>
        </p:nvSpPr>
        <p:spPr>
          <a:xfrm>
            <a:off x="206300" y="4868750"/>
            <a:ext cx="8663400" cy="185700"/>
          </a:xfrm>
          <a:prstGeom prst="rect">
            <a:avLst/>
          </a:prstGeom>
          <a:noFill/>
          <a:ln>
            <a:noFill/>
          </a:ln>
        </p:spPr>
        <p:txBody>
          <a:bodyPr anchorCtr="0" anchor="t" bIns="91425" lIns="91425" spcFirstLastPara="1" rIns="0" wrap="square" tIns="91425">
            <a:noAutofit/>
          </a:bodyPr>
          <a:lstStyle/>
          <a:p>
            <a:pPr indent="0" lvl="0" marL="0" rtl="0" algn="l">
              <a:spcBef>
                <a:spcPts val="0"/>
              </a:spcBef>
              <a:spcAft>
                <a:spcPts val="0"/>
              </a:spcAft>
              <a:buNone/>
            </a:pPr>
            <a:r>
              <a:rPr lang="en" sz="600">
                <a:solidFill>
                  <a:schemeClr val="dk1"/>
                </a:solidFill>
              </a:rPr>
              <a:t>© 2021 Trilogy Education Services, a 2U, Inc. brand.  All Rights Reserved.</a:t>
            </a:r>
            <a:endParaRPr sz="600">
              <a:solidFill>
                <a:schemeClr val="dk1"/>
              </a:solidFill>
            </a:endParaRPr>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 Numbered 1–4 (Green)">
  <p:cSld name="CUSTOM_2_7_1_6">
    <p:spTree>
      <p:nvGrpSpPr>
        <p:cNvPr id="3294" name="Shape 3294"/>
        <p:cNvGrpSpPr/>
        <p:nvPr/>
      </p:nvGrpSpPr>
      <p:grpSpPr>
        <a:xfrm>
          <a:off x="0" y="0"/>
          <a:ext cx="0" cy="0"/>
          <a:chOff x="0" y="0"/>
          <a:chExt cx="0" cy="0"/>
        </a:xfrm>
      </p:grpSpPr>
      <p:sp>
        <p:nvSpPr>
          <p:cNvPr id="3295" name="Google Shape;3295;p224"/>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6" name="Google Shape;3296;p22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297" name="Google Shape;3297;p224"/>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cxnSp>
        <p:nvCxnSpPr>
          <p:cNvPr id="3298" name="Google Shape;3298;p22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299" name="Google Shape;3299;p22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300" name="Google Shape;3300;p22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301" name="Google Shape;3301;p224"/>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lvl1pPr lvl="0" rtl="0">
              <a:spcBef>
                <a:spcPts val="0"/>
              </a:spcBef>
              <a:spcAft>
                <a:spcPts val="0"/>
              </a:spcAft>
              <a:buNone/>
              <a:defRPr sz="7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grpSp>
        <p:nvGrpSpPr>
          <p:cNvPr id="3302" name="Google Shape;3302;p224"/>
          <p:cNvGrpSpPr/>
          <p:nvPr/>
        </p:nvGrpSpPr>
        <p:grpSpPr>
          <a:xfrm>
            <a:off x="457200" y="1378813"/>
            <a:ext cx="776889" cy="621300"/>
            <a:chOff x="457200" y="1378813"/>
            <a:chExt cx="776889" cy="621300"/>
          </a:xfrm>
        </p:grpSpPr>
        <p:sp>
          <p:nvSpPr>
            <p:cNvPr id="3303" name="Google Shape;3303;p224"/>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3304" name="Google Shape;3304;p224"/>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05" name="Google Shape;3305;p224"/>
          <p:cNvGrpSpPr/>
          <p:nvPr/>
        </p:nvGrpSpPr>
        <p:grpSpPr>
          <a:xfrm>
            <a:off x="457200" y="2228725"/>
            <a:ext cx="776889" cy="621300"/>
            <a:chOff x="457200" y="1378813"/>
            <a:chExt cx="776889" cy="621300"/>
          </a:xfrm>
        </p:grpSpPr>
        <p:sp>
          <p:nvSpPr>
            <p:cNvPr id="3306" name="Google Shape;3306;p224"/>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3307" name="Google Shape;3307;p224"/>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08" name="Google Shape;3308;p224"/>
          <p:cNvGrpSpPr/>
          <p:nvPr/>
        </p:nvGrpSpPr>
        <p:grpSpPr>
          <a:xfrm>
            <a:off x="457200" y="3073850"/>
            <a:ext cx="776889" cy="621300"/>
            <a:chOff x="457200" y="1378813"/>
            <a:chExt cx="776889" cy="621300"/>
          </a:xfrm>
        </p:grpSpPr>
        <p:sp>
          <p:nvSpPr>
            <p:cNvPr id="3309" name="Google Shape;3309;p224"/>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3310" name="Google Shape;3310;p224"/>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11" name="Google Shape;3311;p224"/>
          <p:cNvGrpSpPr/>
          <p:nvPr/>
        </p:nvGrpSpPr>
        <p:grpSpPr>
          <a:xfrm>
            <a:off x="457200" y="3923750"/>
            <a:ext cx="776889" cy="621300"/>
            <a:chOff x="457200" y="1378813"/>
            <a:chExt cx="776889" cy="621300"/>
          </a:xfrm>
        </p:grpSpPr>
        <p:sp>
          <p:nvSpPr>
            <p:cNvPr id="3312" name="Google Shape;3312;p224"/>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3313" name="Google Shape;3313;p224"/>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14" name="Google Shape;3314;p224"/>
          <p:cNvSpPr txBox="1"/>
          <p:nvPr>
            <p:ph idx="3" type="subTitle"/>
          </p:nvPr>
        </p:nvSpPr>
        <p:spPr>
          <a:xfrm>
            <a:off x="-12300" y="1421208"/>
            <a:ext cx="9168600" cy="606900"/>
          </a:xfrm>
          <a:prstGeom prst="rect">
            <a:avLst/>
          </a:prstGeom>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3315" name="Google Shape;3315;p224"/>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6" name="Google Shape;3316;p224"/>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7" name="Google Shape;3317;p224"/>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8" name="Google Shape;3318;p224"/>
          <p:cNvSpPr txBox="1"/>
          <p:nvPr>
            <p:ph idx="4" type="subTitle"/>
          </p:nvPr>
        </p:nvSpPr>
        <p:spPr>
          <a:xfrm>
            <a:off x="-12300" y="2233538"/>
            <a:ext cx="9168600" cy="606900"/>
          </a:xfrm>
          <a:prstGeom prst="rect">
            <a:avLst/>
          </a:prstGeom>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3319" name="Google Shape;3319;p224"/>
          <p:cNvSpPr txBox="1"/>
          <p:nvPr>
            <p:ph idx="5" type="subTitle"/>
          </p:nvPr>
        </p:nvSpPr>
        <p:spPr>
          <a:xfrm>
            <a:off x="0" y="3076263"/>
            <a:ext cx="9168600" cy="606900"/>
          </a:xfrm>
          <a:prstGeom prst="rect">
            <a:avLst/>
          </a:prstGeom>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3320" name="Google Shape;3320;p224"/>
          <p:cNvSpPr txBox="1"/>
          <p:nvPr>
            <p:ph idx="6" type="subTitle"/>
          </p:nvPr>
        </p:nvSpPr>
        <p:spPr>
          <a:xfrm>
            <a:off x="-12300" y="3918963"/>
            <a:ext cx="9168600" cy="606900"/>
          </a:xfrm>
          <a:prstGeom prst="rect">
            <a:avLst/>
          </a:prstGeom>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9. Numbered 1–5 (Green)">
  <p:cSld name="CUSTOM_2_7_1_4_2">
    <p:spTree>
      <p:nvGrpSpPr>
        <p:cNvPr id="3321" name="Shape 3321"/>
        <p:cNvGrpSpPr/>
        <p:nvPr/>
      </p:nvGrpSpPr>
      <p:grpSpPr>
        <a:xfrm>
          <a:off x="0" y="0"/>
          <a:ext cx="0" cy="0"/>
          <a:chOff x="0" y="0"/>
          <a:chExt cx="0" cy="0"/>
        </a:xfrm>
      </p:grpSpPr>
      <p:sp>
        <p:nvSpPr>
          <p:cNvPr id="3322" name="Google Shape;3322;p225"/>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3" name="Google Shape;3323;p22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24" name="Google Shape;3324;p225"/>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cxnSp>
        <p:nvCxnSpPr>
          <p:cNvPr id="3325" name="Google Shape;3325;p22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326" name="Google Shape;3326;p22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327" name="Google Shape;3327;p22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328" name="Google Shape;3328;p225"/>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lvl1pPr lvl="0" rtl="0">
              <a:spcBef>
                <a:spcPts val="0"/>
              </a:spcBef>
              <a:spcAft>
                <a:spcPts val="0"/>
              </a:spcAft>
              <a:buNone/>
              <a:defRPr sz="7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grpSp>
        <p:nvGrpSpPr>
          <p:cNvPr id="3329" name="Google Shape;3329;p225"/>
          <p:cNvGrpSpPr/>
          <p:nvPr/>
        </p:nvGrpSpPr>
        <p:grpSpPr>
          <a:xfrm>
            <a:off x="457200" y="1300225"/>
            <a:ext cx="776889" cy="621300"/>
            <a:chOff x="457200" y="1378813"/>
            <a:chExt cx="776889" cy="621300"/>
          </a:xfrm>
        </p:grpSpPr>
        <p:sp>
          <p:nvSpPr>
            <p:cNvPr id="3330" name="Google Shape;3330;p225"/>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3331" name="Google Shape;3331;p225"/>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32" name="Google Shape;3332;p225"/>
          <p:cNvGrpSpPr/>
          <p:nvPr/>
        </p:nvGrpSpPr>
        <p:grpSpPr>
          <a:xfrm>
            <a:off x="457200" y="2000125"/>
            <a:ext cx="776889" cy="621300"/>
            <a:chOff x="457200" y="1378813"/>
            <a:chExt cx="776889" cy="621300"/>
          </a:xfrm>
        </p:grpSpPr>
        <p:sp>
          <p:nvSpPr>
            <p:cNvPr id="3333" name="Google Shape;3333;p225"/>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3334" name="Google Shape;3334;p225"/>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35" name="Google Shape;3335;p225"/>
          <p:cNvGrpSpPr/>
          <p:nvPr/>
        </p:nvGrpSpPr>
        <p:grpSpPr>
          <a:xfrm>
            <a:off x="457200" y="2692850"/>
            <a:ext cx="776889" cy="621300"/>
            <a:chOff x="457200" y="1378813"/>
            <a:chExt cx="776889" cy="621300"/>
          </a:xfrm>
        </p:grpSpPr>
        <p:sp>
          <p:nvSpPr>
            <p:cNvPr id="3336" name="Google Shape;3336;p225"/>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3337" name="Google Shape;3337;p225"/>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38" name="Google Shape;3338;p225"/>
          <p:cNvGrpSpPr/>
          <p:nvPr/>
        </p:nvGrpSpPr>
        <p:grpSpPr>
          <a:xfrm>
            <a:off x="457200" y="3390350"/>
            <a:ext cx="776889" cy="621300"/>
            <a:chOff x="457200" y="1378813"/>
            <a:chExt cx="776889" cy="621300"/>
          </a:xfrm>
        </p:grpSpPr>
        <p:sp>
          <p:nvSpPr>
            <p:cNvPr id="3339" name="Google Shape;3339;p225"/>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3340" name="Google Shape;3340;p225"/>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41" name="Google Shape;3341;p225"/>
          <p:cNvSpPr txBox="1"/>
          <p:nvPr>
            <p:ph idx="3" type="subTitle"/>
          </p:nvPr>
        </p:nvSpPr>
        <p:spPr>
          <a:xfrm>
            <a:off x="-75" y="1319425"/>
            <a:ext cx="9168600" cy="606900"/>
          </a:xfrm>
          <a:prstGeom prst="rect">
            <a:avLst/>
          </a:prstGeom>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3342" name="Google Shape;3342;p225"/>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3" name="Google Shape;3343;p225"/>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4" name="Google Shape;3344;p225"/>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5" name="Google Shape;3345;p225"/>
          <p:cNvSpPr txBox="1"/>
          <p:nvPr>
            <p:ph idx="4" type="subTitle"/>
          </p:nvPr>
        </p:nvSpPr>
        <p:spPr>
          <a:xfrm>
            <a:off x="-12175" y="2004950"/>
            <a:ext cx="9168600" cy="606900"/>
          </a:xfrm>
          <a:prstGeom prst="rect">
            <a:avLst/>
          </a:prstGeom>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3346" name="Google Shape;3346;p225"/>
          <p:cNvSpPr txBox="1"/>
          <p:nvPr>
            <p:ph idx="5" type="subTitle"/>
          </p:nvPr>
        </p:nvSpPr>
        <p:spPr>
          <a:xfrm>
            <a:off x="0" y="2695263"/>
            <a:ext cx="9168600" cy="606900"/>
          </a:xfrm>
          <a:prstGeom prst="rect">
            <a:avLst/>
          </a:prstGeom>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3347" name="Google Shape;3347;p225"/>
          <p:cNvSpPr txBox="1"/>
          <p:nvPr>
            <p:ph idx="6" type="subTitle"/>
          </p:nvPr>
        </p:nvSpPr>
        <p:spPr>
          <a:xfrm>
            <a:off x="-12300" y="3385563"/>
            <a:ext cx="9168600" cy="606900"/>
          </a:xfrm>
          <a:prstGeom prst="rect">
            <a:avLst/>
          </a:prstGeom>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grpSp>
        <p:nvGrpSpPr>
          <p:cNvPr id="3348" name="Google Shape;3348;p225"/>
          <p:cNvGrpSpPr/>
          <p:nvPr/>
        </p:nvGrpSpPr>
        <p:grpSpPr>
          <a:xfrm>
            <a:off x="469500" y="4083075"/>
            <a:ext cx="776889" cy="621300"/>
            <a:chOff x="457200" y="1378813"/>
            <a:chExt cx="776889" cy="621300"/>
          </a:xfrm>
        </p:grpSpPr>
        <p:sp>
          <p:nvSpPr>
            <p:cNvPr id="3349" name="Google Shape;3349;p225"/>
            <p:cNvSpPr/>
            <p:nvPr/>
          </p:nvSpPr>
          <p:spPr>
            <a:xfrm>
              <a:off x="457200" y="1378813"/>
              <a:ext cx="695400" cy="621300"/>
            </a:xfrm>
            <a:prstGeom prst="roundRect">
              <a:avLst>
                <a:gd fmla="val 16667" name="adj"/>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3350" name="Google Shape;3350;p225"/>
            <p:cNvSpPr/>
            <p:nvPr/>
          </p:nvSpPr>
          <p:spPr>
            <a:xfrm rot="5400000">
              <a:off x="969614" y="1607625"/>
              <a:ext cx="340325" cy="188625"/>
            </a:xfrm>
            <a:prstGeom prst="flowChartExtract">
              <a:avLst/>
            </a:prstGeom>
            <a:solidFill>
              <a:srgbClr val="134F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51" name="Google Shape;3351;p225"/>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2" name="Google Shape;3352;p225"/>
          <p:cNvSpPr txBox="1"/>
          <p:nvPr>
            <p:ph idx="7" type="subTitle"/>
          </p:nvPr>
        </p:nvSpPr>
        <p:spPr>
          <a:xfrm>
            <a:off x="0" y="4078300"/>
            <a:ext cx="9168600" cy="606900"/>
          </a:xfrm>
          <a:prstGeom prst="rect">
            <a:avLst/>
          </a:prstGeom>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 Numbered 1–6 (Gray)">
  <p:cSld name="CUSTOM_2_7_1_3_1_1">
    <p:spTree>
      <p:nvGrpSpPr>
        <p:cNvPr id="3353" name="Shape 3353"/>
        <p:cNvGrpSpPr/>
        <p:nvPr/>
      </p:nvGrpSpPr>
      <p:grpSpPr>
        <a:xfrm>
          <a:off x="0" y="0"/>
          <a:ext cx="0" cy="0"/>
          <a:chOff x="0" y="0"/>
          <a:chExt cx="0" cy="0"/>
        </a:xfrm>
      </p:grpSpPr>
      <p:sp>
        <p:nvSpPr>
          <p:cNvPr id="3354" name="Google Shape;3354;p226"/>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5" name="Google Shape;3355;p22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56" name="Google Shape;3356;p226"/>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cxnSp>
        <p:nvCxnSpPr>
          <p:cNvPr id="3357" name="Google Shape;3357;p22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358" name="Google Shape;3358;p22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359" name="Google Shape;3359;p22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360" name="Google Shape;3360;p226"/>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lvl1pPr lvl="0" rtl="0">
              <a:spcBef>
                <a:spcPts val="0"/>
              </a:spcBef>
              <a:spcAft>
                <a:spcPts val="0"/>
              </a:spcAft>
              <a:buNone/>
              <a:defRPr sz="7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grpSp>
        <p:nvGrpSpPr>
          <p:cNvPr id="3361" name="Google Shape;3361;p226"/>
          <p:cNvGrpSpPr/>
          <p:nvPr/>
        </p:nvGrpSpPr>
        <p:grpSpPr>
          <a:xfrm>
            <a:off x="457200" y="1237825"/>
            <a:ext cx="776900" cy="486300"/>
            <a:chOff x="457200" y="1466425"/>
            <a:chExt cx="776900" cy="486300"/>
          </a:xfrm>
        </p:grpSpPr>
        <p:sp>
          <p:nvSpPr>
            <p:cNvPr id="3362" name="Google Shape;3362;p226"/>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3363" name="Google Shape;3363;p226"/>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64" name="Google Shape;3364;p226"/>
          <p:cNvSpPr txBox="1"/>
          <p:nvPr>
            <p:ph idx="3" type="subTitle"/>
          </p:nvPr>
        </p:nvSpPr>
        <p:spPr>
          <a:xfrm>
            <a:off x="-12150" y="1274650"/>
            <a:ext cx="9168600" cy="446400"/>
          </a:xfrm>
          <a:prstGeom prst="rect">
            <a:avLst/>
          </a:prstGeom>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3365" name="Google Shape;3365;p226"/>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66" name="Google Shape;3366;p226"/>
          <p:cNvGrpSpPr/>
          <p:nvPr/>
        </p:nvGrpSpPr>
        <p:grpSpPr>
          <a:xfrm>
            <a:off x="457200" y="1828900"/>
            <a:ext cx="776900" cy="486300"/>
            <a:chOff x="457200" y="1466425"/>
            <a:chExt cx="776900" cy="486300"/>
          </a:xfrm>
        </p:grpSpPr>
        <p:sp>
          <p:nvSpPr>
            <p:cNvPr id="3367" name="Google Shape;3367;p226"/>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3368" name="Google Shape;3368;p226"/>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69" name="Google Shape;3369;p226"/>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70" name="Google Shape;3370;p226"/>
          <p:cNvGrpSpPr/>
          <p:nvPr/>
        </p:nvGrpSpPr>
        <p:grpSpPr>
          <a:xfrm>
            <a:off x="457200" y="2419975"/>
            <a:ext cx="776900" cy="486300"/>
            <a:chOff x="457200" y="1466425"/>
            <a:chExt cx="776900" cy="486300"/>
          </a:xfrm>
        </p:grpSpPr>
        <p:sp>
          <p:nvSpPr>
            <p:cNvPr id="3371" name="Google Shape;3371;p226"/>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3372" name="Google Shape;3372;p226"/>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73" name="Google Shape;3373;p226"/>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74" name="Google Shape;3374;p226"/>
          <p:cNvGrpSpPr/>
          <p:nvPr/>
        </p:nvGrpSpPr>
        <p:grpSpPr>
          <a:xfrm>
            <a:off x="457200" y="3011050"/>
            <a:ext cx="776900" cy="486300"/>
            <a:chOff x="457200" y="1466425"/>
            <a:chExt cx="776900" cy="486300"/>
          </a:xfrm>
        </p:grpSpPr>
        <p:sp>
          <p:nvSpPr>
            <p:cNvPr id="3375" name="Google Shape;3375;p226"/>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3376" name="Google Shape;3376;p226"/>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77" name="Google Shape;3377;p226"/>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78" name="Google Shape;3378;p226"/>
          <p:cNvGrpSpPr/>
          <p:nvPr/>
        </p:nvGrpSpPr>
        <p:grpSpPr>
          <a:xfrm>
            <a:off x="457200" y="3602137"/>
            <a:ext cx="776900" cy="486300"/>
            <a:chOff x="457200" y="1466425"/>
            <a:chExt cx="776900" cy="486300"/>
          </a:xfrm>
        </p:grpSpPr>
        <p:sp>
          <p:nvSpPr>
            <p:cNvPr id="3379" name="Google Shape;3379;p226"/>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3380" name="Google Shape;3380;p226"/>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81" name="Google Shape;3381;p226"/>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82" name="Google Shape;3382;p226"/>
          <p:cNvGrpSpPr/>
          <p:nvPr/>
        </p:nvGrpSpPr>
        <p:grpSpPr>
          <a:xfrm>
            <a:off x="457200" y="4193262"/>
            <a:ext cx="776900" cy="486300"/>
            <a:chOff x="457200" y="1466425"/>
            <a:chExt cx="776900" cy="486300"/>
          </a:xfrm>
        </p:grpSpPr>
        <p:sp>
          <p:nvSpPr>
            <p:cNvPr id="3383" name="Google Shape;3383;p226"/>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3384" name="Google Shape;3384;p226"/>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85" name="Google Shape;3385;p226"/>
          <p:cNvSpPr txBox="1"/>
          <p:nvPr>
            <p:ph idx="4" type="subTitle"/>
          </p:nvPr>
        </p:nvSpPr>
        <p:spPr>
          <a:xfrm>
            <a:off x="-12075" y="1848850"/>
            <a:ext cx="9168600" cy="446400"/>
          </a:xfrm>
          <a:prstGeom prst="rect">
            <a:avLst/>
          </a:prstGeom>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3386" name="Google Shape;3386;p226"/>
          <p:cNvSpPr txBox="1"/>
          <p:nvPr>
            <p:ph idx="5" type="subTitle"/>
          </p:nvPr>
        </p:nvSpPr>
        <p:spPr>
          <a:xfrm>
            <a:off x="-12075" y="2439925"/>
            <a:ext cx="9168600" cy="446400"/>
          </a:xfrm>
          <a:prstGeom prst="rect">
            <a:avLst/>
          </a:prstGeom>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3387" name="Google Shape;3387;p226"/>
          <p:cNvSpPr txBox="1"/>
          <p:nvPr>
            <p:ph idx="6" type="subTitle"/>
          </p:nvPr>
        </p:nvSpPr>
        <p:spPr>
          <a:xfrm>
            <a:off x="-12150" y="3031025"/>
            <a:ext cx="9168600" cy="446400"/>
          </a:xfrm>
          <a:prstGeom prst="rect">
            <a:avLst/>
          </a:prstGeom>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3388" name="Google Shape;3388;p226"/>
          <p:cNvSpPr txBox="1"/>
          <p:nvPr>
            <p:ph idx="7" type="subTitle"/>
          </p:nvPr>
        </p:nvSpPr>
        <p:spPr>
          <a:xfrm>
            <a:off x="12475" y="3622088"/>
            <a:ext cx="9144000" cy="446400"/>
          </a:xfrm>
          <a:prstGeom prst="rect">
            <a:avLst/>
          </a:prstGeom>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3389" name="Google Shape;3389;p226"/>
          <p:cNvSpPr txBox="1"/>
          <p:nvPr>
            <p:ph idx="8" type="subTitle"/>
          </p:nvPr>
        </p:nvSpPr>
        <p:spPr>
          <a:xfrm>
            <a:off x="12475" y="4236125"/>
            <a:ext cx="9144000" cy="446400"/>
          </a:xfrm>
          <a:prstGeom prst="rect">
            <a:avLst/>
          </a:prstGeom>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1. Numbered 1–7 (Gray)">
  <p:cSld name="CUSTOM_2_7_1_3_1_1_1_2_2">
    <p:spTree>
      <p:nvGrpSpPr>
        <p:cNvPr id="3390" name="Shape 3390"/>
        <p:cNvGrpSpPr/>
        <p:nvPr/>
      </p:nvGrpSpPr>
      <p:grpSpPr>
        <a:xfrm>
          <a:off x="0" y="0"/>
          <a:ext cx="0" cy="0"/>
          <a:chOff x="0" y="0"/>
          <a:chExt cx="0" cy="0"/>
        </a:xfrm>
      </p:grpSpPr>
      <p:sp>
        <p:nvSpPr>
          <p:cNvPr id="3391" name="Google Shape;3391;p227"/>
          <p:cNvSpPr/>
          <p:nvPr/>
        </p:nvSpPr>
        <p:spPr>
          <a:xfrm>
            <a:off x="1254500" y="11616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2" name="Google Shape;3392;p22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93" name="Google Shape;3393;p227"/>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cxnSp>
        <p:nvCxnSpPr>
          <p:cNvPr id="3394" name="Google Shape;3394;p22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395" name="Google Shape;3395;p22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396" name="Google Shape;3396;p22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397" name="Google Shape;3397;p227"/>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lvl1pPr lvl="0" rtl="0">
              <a:spcBef>
                <a:spcPts val="0"/>
              </a:spcBef>
              <a:spcAft>
                <a:spcPts val="0"/>
              </a:spcAft>
              <a:buNone/>
              <a:defRPr sz="7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grpSp>
        <p:nvGrpSpPr>
          <p:cNvPr id="3398" name="Google Shape;3398;p227"/>
          <p:cNvGrpSpPr/>
          <p:nvPr/>
        </p:nvGrpSpPr>
        <p:grpSpPr>
          <a:xfrm>
            <a:off x="457222" y="1149803"/>
            <a:ext cx="713194" cy="446423"/>
            <a:chOff x="457200" y="1466425"/>
            <a:chExt cx="776900" cy="486300"/>
          </a:xfrm>
        </p:grpSpPr>
        <p:sp>
          <p:nvSpPr>
            <p:cNvPr id="3399" name="Google Shape;3399;p227"/>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3400" name="Google Shape;3400;p227"/>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01" name="Google Shape;3401;p227"/>
          <p:cNvSpPr txBox="1"/>
          <p:nvPr>
            <p:ph idx="3" type="subTitle"/>
          </p:nvPr>
        </p:nvSpPr>
        <p:spPr>
          <a:xfrm>
            <a:off x="0" y="1175325"/>
            <a:ext cx="8869800" cy="446400"/>
          </a:xfrm>
          <a:prstGeom prst="rect">
            <a:avLst/>
          </a:prstGeom>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3402" name="Google Shape;3402;p227"/>
          <p:cNvSpPr/>
          <p:nvPr/>
        </p:nvSpPr>
        <p:spPr>
          <a:xfrm>
            <a:off x="1254500" y="16842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03" name="Google Shape;3403;p227"/>
          <p:cNvGrpSpPr/>
          <p:nvPr/>
        </p:nvGrpSpPr>
        <p:grpSpPr>
          <a:xfrm>
            <a:off x="457222" y="1672428"/>
            <a:ext cx="713194" cy="446423"/>
            <a:chOff x="457200" y="1466425"/>
            <a:chExt cx="776900" cy="486300"/>
          </a:xfrm>
        </p:grpSpPr>
        <p:sp>
          <p:nvSpPr>
            <p:cNvPr id="3404" name="Google Shape;3404;p227"/>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3405" name="Google Shape;3405;p227"/>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06" name="Google Shape;3406;p227"/>
          <p:cNvSpPr txBox="1"/>
          <p:nvPr>
            <p:ph idx="4" type="subTitle"/>
          </p:nvPr>
        </p:nvSpPr>
        <p:spPr>
          <a:xfrm>
            <a:off x="125" y="1697950"/>
            <a:ext cx="8869800" cy="446400"/>
          </a:xfrm>
          <a:prstGeom prst="rect">
            <a:avLst/>
          </a:prstGeom>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3407" name="Google Shape;3407;p227"/>
          <p:cNvSpPr/>
          <p:nvPr/>
        </p:nvSpPr>
        <p:spPr>
          <a:xfrm>
            <a:off x="1254475" y="220740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08" name="Google Shape;3408;p227"/>
          <p:cNvGrpSpPr/>
          <p:nvPr/>
        </p:nvGrpSpPr>
        <p:grpSpPr>
          <a:xfrm>
            <a:off x="457197" y="2195578"/>
            <a:ext cx="713194" cy="446423"/>
            <a:chOff x="457200" y="1466425"/>
            <a:chExt cx="776900" cy="486300"/>
          </a:xfrm>
        </p:grpSpPr>
        <p:sp>
          <p:nvSpPr>
            <p:cNvPr id="3409" name="Google Shape;3409;p227"/>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3410" name="Google Shape;3410;p227"/>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11" name="Google Shape;3411;p227"/>
          <p:cNvSpPr txBox="1"/>
          <p:nvPr>
            <p:ph idx="5" type="subTitle"/>
          </p:nvPr>
        </p:nvSpPr>
        <p:spPr>
          <a:xfrm>
            <a:off x="0" y="2221100"/>
            <a:ext cx="8869800" cy="446400"/>
          </a:xfrm>
          <a:prstGeom prst="rect">
            <a:avLst/>
          </a:prstGeom>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3412" name="Google Shape;3412;p227"/>
          <p:cNvSpPr/>
          <p:nvPr/>
        </p:nvSpPr>
        <p:spPr>
          <a:xfrm>
            <a:off x="1254475" y="27300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13" name="Google Shape;3413;p227"/>
          <p:cNvGrpSpPr/>
          <p:nvPr/>
        </p:nvGrpSpPr>
        <p:grpSpPr>
          <a:xfrm>
            <a:off x="457197" y="2718203"/>
            <a:ext cx="713194" cy="446423"/>
            <a:chOff x="457200" y="1466425"/>
            <a:chExt cx="776900" cy="486300"/>
          </a:xfrm>
        </p:grpSpPr>
        <p:sp>
          <p:nvSpPr>
            <p:cNvPr id="3414" name="Google Shape;3414;p227"/>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3415" name="Google Shape;3415;p227"/>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16" name="Google Shape;3416;p227"/>
          <p:cNvSpPr txBox="1"/>
          <p:nvPr>
            <p:ph idx="6" type="subTitle"/>
          </p:nvPr>
        </p:nvSpPr>
        <p:spPr>
          <a:xfrm>
            <a:off x="-125" y="2743725"/>
            <a:ext cx="8869800" cy="446400"/>
          </a:xfrm>
          <a:prstGeom prst="rect">
            <a:avLst/>
          </a:prstGeom>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3417" name="Google Shape;3417;p227"/>
          <p:cNvSpPr/>
          <p:nvPr/>
        </p:nvSpPr>
        <p:spPr>
          <a:xfrm>
            <a:off x="1254500" y="32526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18" name="Google Shape;3418;p227"/>
          <p:cNvGrpSpPr/>
          <p:nvPr/>
        </p:nvGrpSpPr>
        <p:grpSpPr>
          <a:xfrm>
            <a:off x="457222" y="3240828"/>
            <a:ext cx="713194" cy="446423"/>
            <a:chOff x="457200" y="1466425"/>
            <a:chExt cx="776900" cy="486300"/>
          </a:xfrm>
        </p:grpSpPr>
        <p:sp>
          <p:nvSpPr>
            <p:cNvPr id="3419" name="Google Shape;3419;p227"/>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3420" name="Google Shape;3420;p227"/>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21" name="Google Shape;3421;p227"/>
          <p:cNvSpPr txBox="1"/>
          <p:nvPr>
            <p:ph idx="7" type="subTitle"/>
          </p:nvPr>
        </p:nvSpPr>
        <p:spPr>
          <a:xfrm>
            <a:off x="25" y="3266350"/>
            <a:ext cx="8869800" cy="446400"/>
          </a:xfrm>
          <a:prstGeom prst="rect">
            <a:avLst/>
          </a:prstGeom>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3422" name="Google Shape;3422;p227"/>
          <p:cNvSpPr/>
          <p:nvPr/>
        </p:nvSpPr>
        <p:spPr>
          <a:xfrm>
            <a:off x="1254500" y="377527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23" name="Google Shape;3423;p227"/>
          <p:cNvGrpSpPr/>
          <p:nvPr/>
        </p:nvGrpSpPr>
        <p:grpSpPr>
          <a:xfrm>
            <a:off x="457222" y="3763453"/>
            <a:ext cx="713194" cy="446423"/>
            <a:chOff x="457200" y="1466425"/>
            <a:chExt cx="776900" cy="486300"/>
          </a:xfrm>
        </p:grpSpPr>
        <p:sp>
          <p:nvSpPr>
            <p:cNvPr id="3424" name="Google Shape;3424;p227"/>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3425" name="Google Shape;3425;p227"/>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26" name="Google Shape;3426;p227"/>
          <p:cNvSpPr txBox="1"/>
          <p:nvPr>
            <p:ph idx="8" type="subTitle"/>
          </p:nvPr>
        </p:nvSpPr>
        <p:spPr>
          <a:xfrm>
            <a:off x="-50" y="3788975"/>
            <a:ext cx="8869800" cy="446400"/>
          </a:xfrm>
          <a:prstGeom prst="rect">
            <a:avLst/>
          </a:prstGeom>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3427" name="Google Shape;3427;p227"/>
          <p:cNvSpPr/>
          <p:nvPr/>
        </p:nvSpPr>
        <p:spPr>
          <a:xfrm>
            <a:off x="1254500" y="43234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28" name="Google Shape;3428;p227"/>
          <p:cNvGrpSpPr/>
          <p:nvPr/>
        </p:nvGrpSpPr>
        <p:grpSpPr>
          <a:xfrm>
            <a:off x="457222" y="4311603"/>
            <a:ext cx="713194" cy="446423"/>
            <a:chOff x="457200" y="1466425"/>
            <a:chExt cx="776900" cy="486300"/>
          </a:xfrm>
        </p:grpSpPr>
        <p:sp>
          <p:nvSpPr>
            <p:cNvPr id="3429" name="Google Shape;3429;p227"/>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3430" name="Google Shape;3430;p227"/>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31" name="Google Shape;3431;p227"/>
          <p:cNvSpPr txBox="1"/>
          <p:nvPr>
            <p:ph idx="9" type="subTitle"/>
          </p:nvPr>
        </p:nvSpPr>
        <p:spPr>
          <a:xfrm>
            <a:off x="25" y="4337125"/>
            <a:ext cx="8869800" cy="446400"/>
          </a:xfrm>
          <a:prstGeom prst="rect">
            <a:avLst/>
          </a:prstGeom>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4. Numbered 1–2 (Blue)">
  <p:cSld name="CUSTOM_2_7_1_5_2_1">
    <p:spTree>
      <p:nvGrpSpPr>
        <p:cNvPr id="3432" name="Shape 3432"/>
        <p:cNvGrpSpPr/>
        <p:nvPr/>
      </p:nvGrpSpPr>
      <p:grpSpPr>
        <a:xfrm>
          <a:off x="0" y="0"/>
          <a:ext cx="0" cy="0"/>
          <a:chOff x="0" y="0"/>
          <a:chExt cx="0" cy="0"/>
        </a:xfrm>
      </p:grpSpPr>
      <p:pic>
        <p:nvPicPr>
          <p:cNvPr id="3433" name="Google Shape;3433;p228"/>
          <p:cNvPicPr preferRelativeResize="0"/>
          <p:nvPr/>
        </p:nvPicPr>
        <p:blipFill>
          <a:blip r:embed="rId2">
            <a:alphaModFix/>
          </a:blip>
          <a:stretch>
            <a:fillRect/>
          </a:stretch>
        </p:blipFill>
        <p:spPr>
          <a:xfrm>
            <a:off x="4305138" y="1183050"/>
            <a:ext cx="827470" cy="3662574"/>
          </a:xfrm>
          <a:prstGeom prst="rect">
            <a:avLst/>
          </a:prstGeom>
          <a:noFill/>
          <a:ln>
            <a:noFill/>
          </a:ln>
        </p:spPr>
      </p:pic>
      <p:sp>
        <p:nvSpPr>
          <p:cNvPr id="3434" name="Google Shape;3434;p228"/>
          <p:cNvSpPr/>
          <p:nvPr/>
        </p:nvSpPr>
        <p:spPr>
          <a:xfrm>
            <a:off x="1076325" y="142355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5" name="Google Shape;3435;p22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36" name="Google Shape;3436;p228"/>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cxnSp>
        <p:nvCxnSpPr>
          <p:cNvPr id="3437" name="Google Shape;3437;p22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438" name="Google Shape;3438;p22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439" name="Google Shape;3439;p22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440" name="Google Shape;3440;p228"/>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lvl1pPr lvl="0" rtl="0">
              <a:spcBef>
                <a:spcPts val="0"/>
              </a:spcBef>
              <a:spcAft>
                <a:spcPts val="0"/>
              </a:spcAft>
              <a:buNone/>
              <a:defRPr sz="7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3441" name="Google Shape;3441;p228"/>
          <p:cNvSpPr/>
          <p:nvPr/>
        </p:nvSpPr>
        <p:spPr>
          <a:xfrm>
            <a:off x="457206" y="1421303"/>
            <a:ext cx="533400" cy="4767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100">
              <a:latin typeface="Roboto Light"/>
              <a:ea typeface="Roboto Light"/>
              <a:cs typeface="Roboto Light"/>
              <a:sym typeface="Roboto Light"/>
            </a:endParaRPr>
          </a:p>
        </p:txBody>
      </p:sp>
      <p:sp>
        <p:nvSpPr>
          <p:cNvPr id="3442" name="Google Shape;3442;p228"/>
          <p:cNvSpPr/>
          <p:nvPr/>
        </p:nvSpPr>
        <p:spPr>
          <a:xfrm rot="10800000">
            <a:off x="593369" y="1810088"/>
            <a:ext cx="261029" cy="144694"/>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3" name="Google Shape;3443;p228"/>
          <p:cNvSpPr txBox="1"/>
          <p:nvPr>
            <p:ph idx="3" type="subTitle"/>
          </p:nvPr>
        </p:nvSpPr>
        <p:spPr>
          <a:xfrm>
            <a:off x="-12300" y="2135850"/>
            <a:ext cx="4298400" cy="2544600"/>
          </a:xfrm>
          <a:prstGeom prst="rect">
            <a:avLst/>
          </a:prstGeom>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3444" name="Google Shape;3444;p228"/>
          <p:cNvSpPr txBox="1"/>
          <p:nvPr>
            <p:ph idx="4" type="subTitle"/>
          </p:nvPr>
        </p:nvSpPr>
        <p:spPr>
          <a:xfrm>
            <a:off x="1076325" y="1423475"/>
            <a:ext cx="3057600" cy="476100"/>
          </a:xfrm>
          <a:prstGeom prst="rect">
            <a:avLst/>
          </a:prstGeom>
        </p:spPr>
        <p:txBody>
          <a:bodyPr anchorCtr="0" anchor="ctr" bIns="0" lIns="182875"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3445" name="Google Shape;3445;p228"/>
          <p:cNvSpPr/>
          <p:nvPr/>
        </p:nvSpPr>
        <p:spPr>
          <a:xfrm>
            <a:off x="5555425" y="142580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46" name="Google Shape;3446;p228"/>
          <p:cNvGrpSpPr/>
          <p:nvPr/>
        </p:nvGrpSpPr>
        <p:grpSpPr>
          <a:xfrm>
            <a:off x="4936306" y="1423553"/>
            <a:ext cx="533372" cy="533480"/>
            <a:chOff x="457200" y="1378813"/>
            <a:chExt cx="695400" cy="695450"/>
          </a:xfrm>
        </p:grpSpPr>
        <p:sp>
          <p:nvSpPr>
            <p:cNvPr id="3447" name="Google Shape;3447;p228"/>
            <p:cNvSpPr/>
            <p:nvPr/>
          </p:nvSpPr>
          <p:spPr>
            <a:xfrm>
              <a:off x="457200" y="1378813"/>
              <a:ext cx="695400" cy="621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100">
                <a:solidFill>
                  <a:srgbClr val="FFFFFF"/>
                </a:solidFill>
                <a:latin typeface="Roboto Light"/>
                <a:ea typeface="Roboto Light"/>
                <a:cs typeface="Roboto Light"/>
                <a:sym typeface="Roboto Light"/>
              </a:endParaRPr>
            </a:p>
          </p:txBody>
        </p:sp>
        <p:sp>
          <p:nvSpPr>
            <p:cNvPr id="3448" name="Google Shape;3448;p228"/>
            <p:cNvSpPr/>
            <p:nvPr/>
          </p:nvSpPr>
          <p:spPr>
            <a:xfrm rot="10800000">
              <a:off x="634726" y="1885638"/>
              <a:ext cx="34032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49" name="Google Shape;3449;p228"/>
          <p:cNvSpPr txBox="1"/>
          <p:nvPr>
            <p:ph idx="5" type="subTitle"/>
          </p:nvPr>
        </p:nvSpPr>
        <p:spPr>
          <a:xfrm>
            <a:off x="4466800" y="2138100"/>
            <a:ext cx="4298400" cy="2544600"/>
          </a:xfrm>
          <a:prstGeom prst="rect">
            <a:avLst/>
          </a:prstGeom>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3450" name="Google Shape;3450;p228"/>
          <p:cNvSpPr txBox="1"/>
          <p:nvPr>
            <p:ph idx="6" type="subTitle"/>
          </p:nvPr>
        </p:nvSpPr>
        <p:spPr>
          <a:xfrm>
            <a:off x="5555425" y="1425725"/>
            <a:ext cx="3057600" cy="476100"/>
          </a:xfrm>
          <a:prstGeom prst="rect">
            <a:avLst/>
          </a:prstGeom>
        </p:spPr>
        <p:txBody>
          <a:bodyPr anchorCtr="0" anchor="ctr" bIns="0" lIns="182875"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3451" name="Google Shape;3451;p228"/>
          <p:cNvSpPr txBox="1"/>
          <p:nvPr>
            <p:ph idx="7" type="subTitle"/>
          </p:nvPr>
        </p:nvSpPr>
        <p:spPr>
          <a:xfrm>
            <a:off x="457200" y="1399032"/>
            <a:ext cx="533400" cy="476700"/>
          </a:xfrm>
          <a:prstGeom prst="rect">
            <a:avLst/>
          </a:prstGeom>
        </p:spPr>
        <p:txBody>
          <a:bodyPr anchorCtr="0" anchor="t" bIns="0" lIns="0" spcFirstLastPara="1" rIns="0" wrap="square" tIns="91425">
            <a:noAutofit/>
          </a:bodyPr>
          <a:lstStyle>
            <a:lvl1pPr lvl="0" rtl="0" algn="ctr">
              <a:spcBef>
                <a:spcPts val="0"/>
              </a:spcBef>
              <a:spcAft>
                <a:spcPts val="0"/>
              </a:spcAft>
              <a:buNone/>
              <a:defRPr sz="2100">
                <a:latin typeface="Roboto Light"/>
                <a:ea typeface="Roboto Light"/>
                <a:cs typeface="Roboto Light"/>
                <a:sym typeface="Roboto Light"/>
              </a:defRPr>
            </a:lvl1pPr>
            <a:lvl2pPr lvl="1" rtl="0" algn="ctr">
              <a:spcBef>
                <a:spcPts val="1600"/>
              </a:spcBef>
              <a:spcAft>
                <a:spcPts val="0"/>
              </a:spcAft>
              <a:buNone/>
              <a:defRPr/>
            </a:lvl2pPr>
            <a:lvl3pPr lvl="2" rtl="0" algn="ctr">
              <a:spcBef>
                <a:spcPts val="1600"/>
              </a:spcBef>
              <a:spcAft>
                <a:spcPts val="0"/>
              </a:spcAft>
              <a:buNone/>
              <a:defRPr/>
            </a:lvl3pPr>
            <a:lvl4pPr lvl="3" rtl="0" algn="ctr">
              <a:spcBef>
                <a:spcPts val="1600"/>
              </a:spcBef>
              <a:spcAft>
                <a:spcPts val="0"/>
              </a:spcAft>
              <a:buNone/>
              <a:defRPr/>
            </a:lvl4pPr>
            <a:lvl5pPr lvl="4" rtl="0" algn="ctr">
              <a:spcBef>
                <a:spcPts val="1600"/>
              </a:spcBef>
              <a:spcAft>
                <a:spcPts val="0"/>
              </a:spcAft>
              <a:buNone/>
              <a:defRPr/>
            </a:lvl5pPr>
            <a:lvl6pPr lvl="5" rtl="0" algn="ctr">
              <a:spcBef>
                <a:spcPts val="1600"/>
              </a:spcBef>
              <a:spcAft>
                <a:spcPts val="0"/>
              </a:spcAft>
              <a:buNone/>
              <a:defRPr/>
            </a:lvl6pPr>
            <a:lvl7pPr lvl="6" rtl="0" algn="ctr">
              <a:spcBef>
                <a:spcPts val="1600"/>
              </a:spcBef>
              <a:spcAft>
                <a:spcPts val="0"/>
              </a:spcAft>
              <a:buNone/>
              <a:defRPr/>
            </a:lvl7pPr>
            <a:lvl8pPr lvl="7" rtl="0" algn="ctr">
              <a:spcBef>
                <a:spcPts val="1600"/>
              </a:spcBef>
              <a:spcAft>
                <a:spcPts val="0"/>
              </a:spcAft>
              <a:buNone/>
              <a:defRPr/>
            </a:lvl8pPr>
            <a:lvl9pPr lvl="8" rtl="0" algn="ctr">
              <a:spcBef>
                <a:spcPts val="1600"/>
              </a:spcBef>
              <a:spcAft>
                <a:spcPts val="1600"/>
              </a:spcAft>
              <a:buNone/>
              <a:defRPr/>
            </a:lvl9pPr>
          </a:lstStyle>
          <a:p/>
        </p:txBody>
      </p:sp>
      <p:sp>
        <p:nvSpPr>
          <p:cNvPr id="3452" name="Google Shape;3452;p228"/>
          <p:cNvSpPr txBox="1"/>
          <p:nvPr>
            <p:ph idx="8" type="subTitle"/>
          </p:nvPr>
        </p:nvSpPr>
        <p:spPr>
          <a:xfrm>
            <a:off x="4936275" y="1399032"/>
            <a:ext cx="533400" cy="533400"/>
          </a:xfrm>
          <a:prstGeom prst="rect">
            <a:avLst/>
          </a:prstGeom>
        </p:spPr>
        <p:txBody>
          <a:bodyPr anchorCtr="0" anchor="t" bIns="0" lIns="0" spcFirstLastPara="1" rIns="0" wrap="square" tIns="91425">
            <a:noAutofit/>
          </a:bodyPr>
          <a:lstStyle>
            <a:lvl1pPr lvl="0" rtl="0" algn="ctr">
              <a:spcBef>
                <a:spcPts val="0"/>
              </a:spcBef>
              <a:spcAft>
                <a:spcPts val="0"/>
              </a:spcAft>
              <a:buNone/>
              <a:defRPr sz="2100">
                <a:solidFill>
                  <a:srgbClr val="FFFFFF"/>
                </a:solidFill>
                <a:latin typeface="Roboto Light"/>
                <a:ea typeface="Roboto Light"/>
                <a:cs typeface="Roboto Light"/>
                <a:sym typeface="Roboto Light"/>
              </a:defRPr>
            </a:lvl1pPr>
            <a:lvl2pPr lvl="1" rtl="0" algn="ctr">
              <a:spcBef>
                <a:spcPts val="1600"/>
              </a:spcBef>
              <a:spcAft>
                <a:spcPts val="0"/>
              </a:spcAft>
              <a:buNone/>
              <a:defRPr/>
            </a:lvl2pPr>
            <a:lvl3pPr lvl="2" rtl="0" algn="ctr">
              <a:spcBef>
                <a:spcPts val="1600"/>
              </a:spcBef>
              <a:spcAft>
                <a:spcPts val="0"/>
              </a:spcAft>
              <a:buNone/>
              <a:defRPr/>
            </a:lvl3pPr>
            <a:lvl4pPr lvl="3" rtl="0" algn="ctr">
              <a:spcBef>
                <a:spcPts val="1600"/>
              </a:spcBef>
              <a:spcAft>
                <a:spcPts val="0"/>
              </a:spcAft>
              <a:buNone/>
              <a:defRPr/>
            </a:lvl4pPr>
            <a:lvl5pPr lvl="4" rtl="0" algn="ctr">
              <a:spcBef>
                <a:spcPts val="1600"/>
              </a:spcBef>
              <a:spcAft>
                <a:spcPts val="0"/>
              </a:spcAft>
              <a:buNone/>
              <a:defRPr/>
            </a:lvl5pPr>
            <a:lvl6pPr lvl="5" rtl="0" algn="ctr">
              <a:spcBef>
                <a:spcPts val="1600"/>
              </a:spcBef>
              <a:spcAft>
                <a:spcPts val="0"/>
              </a:spcAft>
              <a:buNone/>
              <a:defRPr/>
            </a:lvl6pPr>
            <a:lvl7pPr lvl="6" rtl="0" algn="ctr">
              <a:spcBef>
                <a:spcPts val="1600"/>
              </a:spcBef>
              <a:spcAft>
                <a:spcPts val="0"/>
              </a:spcAft>
              <a:buNone/>
              <a:defRPr/>
            </a:lvl7pPr>
            <a:lvl8pPr lvl="7" rtl="0" algn="ctr">
              <a:spcBef>
                <a:spcPts val="1600"/>
              </a:spcBef>
              <a:spcAft>
                <a:spcPts val="0"/>
              </a:spcAft>
              <a:buNone/>
              <a:defRPr/>
            </a:lvl8pPr>
            <a:lvl9pPr lvl="8" rtl="0" algn="ctr">
              <a:spcBef>
                <a:spcPts val="1600"/>
              </a:spcBef>
              <a:spcAft>
                <a:spcPts val="160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6. Take a Break">
  <p:cSld name="CUSTOM_1">
    <p:spTree>
      <p:nvGrpSpPr>
        <p:cNvPr id="3453" name="Shape 3453"/>
        <p:cNvGrpSpPr/>
        <p:nvPr/>
      </p:nvGrpSpPr>
      <p:grpSpPr>
        <a:xfrm>
          <a:off x="0" y="0"/>
          <a:ext cx="0" cy="0"/>
          <a:chOff x="0" y="0"/>
          <a:chExt cx="0" cy="0"/>
        </a:xfrm>
      </p:grpSpPr>
      <p:pic>
        <p:nvPicPr>
          <p:cNvPr id="3454" name="Google Shape;3454;p229"/>
          <p:cNvPicPr preferRelativeResize="0"/>
          <p:nvPr/>
        </p:nvPicPr>
        <p:blipFill>
          <a:blip r:embed="rId2">
            <a:alphaModFix/>
          </a:blip>
          <a:stretch>
            <a:fillRect/>
          </a:stretch>
        </p:blipFill>
        <p:spPr>
          <a:xfrm>
            <a:off x="-42900" y="-24125"/>
            <a:ext cx="9229800" cy="5191749"/>
          </a:xfrm>
          <a:prstGeom prst="rect">
            <a:avLst/>
          </a:prstGeom>
          <a:noFill/>
          <a:ln>
            <a:noFill/>
          </a:ln>
        </p:spPr>
      </p:pic>
      <p:sp>
        <p:nvSpPr>
          <p:cNvPr id="3455" name="Google Shape;3455;p22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4. Fist to Five">
  <p:cSld name="CUSTOM_2_3_1_1_3_1_1_2_1_1_1_1">
    <p:spTree>
      <p:nvGrpSpPr>
        <p:cNvPr id="3456" name="Shape 3456"/>
        <p:cNvGrpSpPr/>
        <p:nvPr/>
      </p:nvGrpSpPr>
      <p:grpSpPr>
        <a:xfrm>
          <a:off x="0" y="0"/>
          <a:ext cx="0" cy="0"/>
          <a:chOff x="0" y="0"/>
          <a:chExt cx="0" cy="0"/>
        </a:xfrm>
      </p:grpSpPr>
      <p:pic>
        <p:nvPicPr>
          <p:cNvPr id="3457" name="Google Shape;3457;p230"/>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3458" name="Google Shape;3458;p230"/>
          <p:cNvSpPr txBox="1"/>
          <p:nvPr>
            <p:ph type="title"/>
          </p:nvPr>
        </p:nvSpPr>
        <p:spPr>
          <a:xfrm>
            <a:off x="274350" y="3307075"/>
            <a:ext cx="8595300" cy="1561500"/>
          </a:xfrm>
          <a:prstGeom prst="rect">
            <a:avLst/>
          </a:prstGeom>
          <a:ln>
            <a:noFill/>
          </a:ln>
        </p:spPr>
        <p:txBody>
          <a:bodyPr anchorCtr="0" anchor="t" bIns="91425" lIns="91425" spcFirstLastPara="1" rIns="91425" wrap="square" tIns="91425">
            <a:noAutofit/>
          </a:bodyPr>
          <a:lstStyle>
            <a:lvl1pPr lvl="0" rtl="0" algn="ctr">
              <a:spcBef>
                <a:spcPts val="0"/>
              </a:spcBef>
              <a:spcAft>
                <a:spcPts val="0"/>
              </a:spcAft>
              <a:buNone/>
              <a:defRPr sz="3000">
                <a:latin typeface="Roboto Light"/>
                <a:ea typeface="Roboto Light"/>
                <a:cs typeface="Roboto Light"/>
                <a:sym typeface="Roboto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59" name="Google Shape;3459;p23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3460" name="Google Shape;3460;p230"/>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lvl1pPr lvl="0" rtl="0">
              <a:spcBef>
                <a:spcPts val="0"/>
              </a:spcBef>
              <a:spcAft>
                <a:spcPts val="0"/>
              </a:spcAft>
              <a:buNone/>
              <a:defRPr sz="7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pic>
        <p:nvPicPr>
          <p:cNvPr id="3461" name="Google Shape;3461;p230"/>
          <p:cNvPicPr preferRelativeResize="0"/>
          <p:nvPr/>
        </p:nvPicPr>
        <p:blipFill>
          <a:blip r:embed="rId3">
            <a:alphaModFix/>
          </a:blip>
          <a:stretch>
            <a:fillRect/>
          </a:stretch>
        </p:blipFill>
        <p:spPr>
          <a:xfrm>
            <a:off x="827549" y="769725"/>
            <a:ext cx="7488902" cy="1856625"/>
          </a:xfrm>
          <a:prstGeom prst="rect">
            <a:avLst/>
          </a:prstGeom>
          <a:noFill/>
          <a:ln>
            <a:noFill/>
          </a:ln>
        </p:spPr>
      </p:pic>
      <p:sp>
        <p:nvSpPr>
          <p:cNvPr id="3462" name="Google Shape;3462;p230"/>
          <p:cNvSpPr txBox="1"/>
          <p:nvPr/>
        </p:nvSpPr>
        <p:spPr>
          <a:xfrm>
            <a:off x="202525" y="2754341"/>
            <a:ext cx="8595300" cy="3711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latin typeface="Roboto Medium"/>
                <a:ea typeface="Roboto Medium"/>
                <a:cs typeface="Roboto Medium"/>
                <a:sym typeface="Roboto Medium"/>
              </a:rPr>
              <a:t>FIST TO FIVE:</a:t>
            </a:r>
            <a:endParaRPr sz="2400">
              <a:latin typeface="Roboto Medium"/>
              <a:ea typeface="Roboto Medium"/>
              <a:cs typeface="Roboto Medium"/>
              <a:sym typeface="Roboto Medium"/>
            </a:endParaRPr>
          </a:p>
        </p:txBody>
      </p:sp>
      <p:cxnSp>
        <p:nvCxnSpPr>
          <p:cNvPr id="3463" name="Google Shape;3463;p230"/>
          <p:cNvCxnSpPr/>
          <p:nvPr/>
        </p:nvCxnSpPr>
        <p:spPr>
          <a:xfrm>
            <a:off x="2305500" y="3307075"/>
            <a:ext cx="45330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5. Review">
  <p:cSld name="CUSTOM_17_2_1_2_1">
    <p:spTree>
      <p:nvGrpSpPr>
        <p:cNvPr id="3464" name="Shape 3464"/>
        <p:cNvGrpSpPr/>
        <p:nvPr/>
      </p:nvGrpSpPr>
      <p:grpSpPr>
        <a:xfrm>
          <a:off x="0" y="0"/>
          <a:ext cx="0" cy="0"/>
          <a:chOff x="0" y="0"/>
          <a:chExt cx="0" cy="0"/>
        </a:xfrm>
      </p:grpSpPr>
      <p:pic>
        <p:nvPicPr>
          <p:cNvPr id="3465" name="Google Shape;3465;p231"/>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3466" name="Google Shape;3466;p23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3467" name="Google Shape;3467;p231"/>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lvl1pPr lvl="0" rtl="0">
              <a:spcBef>
                <a:spcPts val="0"/>
              </a:spcBef>
              <a:spcAft>
                <a:spcPts val="0"/>
              </a:spcAft>
              <a:buNone/>
              <a:defRPr sz="7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3468" name="Google Shape;3468;p231"/>
          <p:cNvSpPr txBox="1"/>
          <p:nvPr/>
        </p:nvSpPr>
        <p:spPr>
          <a:xfrm>
            <a:off x="274350" y="2880775"/>
            <a:ext cx="85953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600">
                <a:latin typeface="Roboto Medium"/>
                <a:ea typeface="Roboto Medium"/>
                <a:cs typeface="Roboto Medium"/>
                <a:sym typeface="Roboto Medium"/>
              </a:rPr>
              <a:t>Time’s Up! </a:t>
            </a:r>
            <a:r>
              <a:rPr lang="en" sz="3600">
                <a:latin typeface="Roboto Light"/>
                <a:ea typeface="Roboto Light"/>
                <a:cs typeface="Roboto Light"/>
                <a:sym typeface="Roboto Light"/>
              </a:rPr>
              <a:t>Let’s Review.</a:t>
            </a:r>
            <a:endParaRPr sz="3600">
              <a:latin typeface="Roboto Light"/>
              <a:ea typeface="Roboto Light"/>
              <a:cs typeface="Roboto Light"/>
              <a:sym typeface="Roboto Light"/>
            </a:endParaRPr>
          </a:p>
        </p:txBody>
      </p:sp>
      <p:pic>
        <p:nvPicPr>
          <p:cNvPr id="3469" name="Google Shape;3469;p231"/>
          <p:cNvPicPr preferRelativeResize="0"/>
          <p:nvPr/>
        </p:nvPicPr>
        <p:blipFill>
          <a:blip r:embed="rId3">
            <a:alphaModFix/>
          </a:blip>
          <a:stretch>
            <a:fillRect/>
          </a:stretch>
        </p:blipFill>
        <p:spPr>
          <a:xfrm>
            <a:off x="3960959" y="1143000"/>
            <a:ext cx="1222082" cy="1638675"/>
          </a:xfrm>
          <a:prstGeom prst="rect">
            <a:avLst/>
          </a:prstGeom>
          <a:noFill/>
          <a:ln>
            <a:noFill/>
          </a:ln>
        </p:spPr>
      </p:pic>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7. Watch a Video">
  <p:cSld name="CUSTOM_2">
    <p:spTree>
      <p:nvGrpSpPr>
        <p:cNvPr id="3470" name="Shape 3470"/>
        <p:cNvGrpSpPr/>
        <p:nvPr/>
      </p:nvGrpSpPr>
      <p:grpSpPr>
        <a:xfrm>
          <a:off x="0" y="0"/>
          <a:ext cx="0" cy="0"/>
          <a:chOff x="0" y="0"/>
          <a:chExt cx="0" cy="0"/>
        </a:xfrm>
      </p:grpSpPr>
      <p:pic>
        <p:nvPicPr>
          <p:cNvPr id="3471" name="Google Shape;3471;p232"/>
          <p:cNvPicPr preferRelativeResize="0"/>
          <p:nvPr/>
        </p:nvPicPr>
        <p:blipFill rotWithShape="1">
          <a:blip r:embed="rId2">
            <a:alphaModFix/>
          </a:blip>
          <a:srcRect b="0" l="0" r="0" t="0"/>
          <a:stretch/>
        </p:blipFill>
        <p:spPr>
          <a:xfrm>
            <a:off x="-25" y="-14"/>
            <a:ext cx="9144000" cy="5143513"/>
          </a:xfrm>
          <a:prstGeom prst="rect">
            <a:avLst/>
          </a:prstGeom>
          <a:noFill/>
          <a:ln>
            <a:noFill/>
          </a:ln>
        </p:spPr>
      </p:pic>
      <p:sp>
        <p:nvSpPr>
          <p:cNvPr id="3472" name="Google Shape;3472;p23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3473" name="Google Shape;3473;p232"/>
          <p:cNvSpPr txBox="1"/>
          <p:nvPr>
            <p:ph type="title"/>
          </p:nvPr>
        </p:nvSpPr>
        <p:spPr>
          <a:xfrm>
            <a:off x="3543300" y="2666900"/>
            <a:ext cx="5564700" cy="780000"/>
          </a:xfrm>
          <a:prstGeom prst="rect">
            <a:avLst/>
          </a:prstGeom>
          <a:ln>
            <a:noFill/>
          </a:ln>
        </p:spPr>
        <p:txBody>
          <a:bodyPr anchorCtr="0" anchor="t" bIns="91425" lIns="91425" spcFirstLastPara="1" rIns="91425" wrap="square" tIns="91425">
            <a:noAutofit/>
          </a:bodyPr>
          <a:lstStyle>
            <a:lvl1pPr lvl="0" rtl="0" algn="ctr">
              <a:spcBef>
                <a:spcPts val="0"/>
              </a:spcBef>
              <a:spcAft>
                <a:spcPts val="0"/>
              </a:spcAft>
              <a:buNone/>
              <a:defRPr sz="2400">
                <a:latin typeface="Roboto Light"/>
                <a:ea typeface="Roboto Light"/>
                <a:cs typeface="Roboto Light"/>
                <a:sym typeface="Roboto Light"/>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3474" name="Google Shape;3474;p232"/>
          <p:cNvSpPr txBox="1"/>
          <p:nvPr/>
        </p:nvSpPr>
        <p:spPr>
          <a:xfrm>
            <a:off x="3543225" y="2088300"/>
            <a:ext cx="5564700" cy="2298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latin typeface="Roboto Medium"/>
                <a:ea typeface="Roboto Medium"/>
                <a:cs typeface="Roboto Medium"/>
                <a:sym typeface="Roboto Medium"/>
              </a:rPr>
              <a:t>Time For a Quick Video</a:t>
            </a:r>
            <a:endParaRPr sz="2400">
              <a:latin typeface="Roboto Medium"/>
              <a:ea typeface="Roboto Medium"/>
              <a:cs typeface="Roboto Medium"/>
              <a:sym typeface="Roboto Medium"/>
            </a:endParaRPr>
          </a:p>
        </p:txBody>
      </p:sp>
      <p:cxnSp>
        <p:nvCxnSpPr>
          <p:cNvPr id="3475" name="Google Shape;3475;p232"/>
          <p:cNvCxnSpPr/>
          <p:nvPr/>
        </p:nvCxnSpPr>
        <p:spPr>
          <a:xfrm>
            <a:off x="4694700" y="2666900"/>
            <a:ext cx="3261900" cy="0"/>
          </a:xfrm>
          <a:prstGeom prst="straightConnector1">
            <a:avLst/>
          </a:prstGeom>
          <a:noFill/>
          <a:ln cap="flat" cmpd="sng" w="9525">
            <a:solidFill>
              <a:srgbClr val="000000"/>
            </a:solidFill>
            <a:prstDash val="solid"/>
            <a:round/>
            <a:headEnd len="med" w="med" type="none"/>
            <a:tailEnd len="med" w="med" type="none"/>
          </a:ln>
        </p:spPr>
      </p:cxnSp>
      <p:sp>
        <p:nvSpPr>
          <p:cNvPr id="3476" name="Google Shape;3476;p232"/>
          <p:cNvSpPr/>
          <p:nvPr/>
        </p:nvSpPr>
        <p:spPr>
          <a:xfrm>
            <a:off x="5819775" y="893400"/>
            <a:ext cx="1011600" cy="10116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7" name="Google Shape;3477;p232"/>
          <p:cNvSpPr/>
          <p:nvPr/>
        </p:nvSpPr>
        <p:spPr>
          <a:xfrm flipH="1" rot="-5400000">
            <a:off x="6129973" y="1159537"/>
            <a:ext cx="554225" cy="479325"/>
          </a:xfrm>
          <a:prstGeom prst="flowChartMerge">
            <a:avLst/>
          </a:prstGeom>
          <a:solidFill>
            <a:srgbClr val="FF0000">
              <a:alpha val="715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extLst>
    <p:ext uri="{DCECCB84-F9BA-43D5-87BE-67443E8EF086}">
      <p15:sldGuideLst>
        <p15:guide id="1" pos="2232">
          <p15:clr>
            <a:srgbClr val="FA7B17"/>
          </p15:clr>
        </p15:guide>
      </p15:sldGuideLst>
    </p:ext>
  </p:extLst>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8. Watch a Video">
  <p:cSld name="CUSTOM_3">
    <p:spTree>
      <p:nvGrpSpPr>
        <p:cNvPr id="3478" name="Shape 3478"/>
        <p:cNvGrpSpPr/>
        <p:nvPr/>
      </p:nvGrpSpPr>
      <p:grpSpPr>
        <a:xfrm>
          <a:off x="0" y="0"/>
          <a:ext cx="0" cy="0"/>
          <a:chOff x="0" y="0"/>
          <a:chExt cx="0" cy="0"/>
        </a:xfrm>
      </p:grpSpPr>
      <p:pic>
        <p:nvPicPr>
          <p:cNvPr id="3479" name="Google Shape;3479;p233"/>
          <p:cNvPicPr preferRelativeResize="0"/>
          <p:nvPr/>
        </p:nvPicPr>
        <p:blipFill rotWithShape="1">
          <a:blip r:embed="rId2">
            <a:alphaModFix/>
          </a:blip>
          <a:srcRect b="0" l="0" r="0" t="0"/>
          <a:stretch/>
        </p:blipFill>
        <p:spPr>
          <a:xfrm>
            <a:off x="-25" y="-14"/>
            <a:ext cx="9144000" cy="5143513"/>
          </a:xfrm>
          <a:prstGeom prst="rect">
            <a:avLst/>
          </a:prstGeom>
          <a:noFill/>
          <a:ln>
            <a:noFill/>
          </a:ln>
        </p:spPr>
      </p:pic>
      <p:sp>
        <p:nvSpPr>
          <p:cNvPr id="3480" name="Google Shape;3480;p23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FFFFFF"/>
                </a:solidFill>
              </a:defRPr>
            </a:lvl1pPr>
            <a:lvl2pPr lvl="1" rtl="0">
              <a:buNone/>
              <a:defRPr sz="600">
                <a:solidFill>
                  <a:srgbClr val="FFFFFF"/>
                </a:solidFill>
              </a:defRPr>
            </a:lvl2pPr>
            <a:lvl3pPr lvl="2" rtl="0">
              <a:buNone/>
              <a:defRPr sz="600">
                <a:solidFill>
                  <a:srgbClr val="FFFFFF"/>
                </a:solidFill>
              </a:defRPr>
            </a:lvl3pPr>
            <a:lvl4pPr lvl="3" rtl="0">
              <a:buNone/>
              <a:defRPr sz="600">
                <a:solidFill>
                  <a:srgbClr val="FFFFFF"/>
                </a:solidFill>
              </a:defRPr>
            </a:lvl4pPr>
            <a:lvl5pPr lvl="4" rtl="0">
              <a:buNone/>
              <a:defRPr sz="600">
                <a:solidFill>
                  <a:srgbClr val="FFFFFF"/>
                </a:solidFill>
              </a:defRPr>
            </a:lvl5pPr>
            <a:lvl6pPr lvl="5" rtl="0">
              <a:buNone/>
              <a:defRPr sz="600">
                <a:solidFill>
                  <a:srgbClr val="FFFFFF"/>
                </a:solidFill>
              </a:defRPr>
            </a:lvl6pPr>
            <a:lvl7pPr lvl="6" rtl="0">
              <a:buNone/>
              <a:defRPr sz="600">
                <a:solidFill>
                  <a:srgbClr val="FFFFFF"/>
                </a:solidFill>
              </a:defRPr>
            </a:lvl7pPr>
            <a:lvl8pPr lvl="7" rtl="0">
              <a:buNone/>
              <a:defRPr sz="600">
                <a:solidFill>
                  <a:srgbClr val="FFFFFF"/>
                </a:solidFill>
              </a:defRPr>
            </a:lvl8pPr>
            <a:lvl9pPr lvl="8" rtl="0">
              <a:buNone/>
              <a:defRPr sz="600">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
        <p:nvSpPr>
          <p:cNvPr id="3481" name="Google Shape;3481;p233"/>
          <p:cNvSpPr txBox="1"/>
          <p:nvPr/>
        </p:nvSpPr>
        <p:spPr>
          <a:xfrm>
            <a:off x="1714425" y="2164500"/>
            <a:ext cx="5564700" cy="2298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latin typeface="Roboto Medium"/>
                <a:ea typeface="Roboto Medium"/>
                <a:cs typeface="Roboto Medium"/>
                <a:sym typeface="Roboto Medium"/>
              </a:rPr>
              <a:t>Time For a Quick Video</a:t>
            </a:r>
            <a:endParaRPr sz="2400">
              <a:latin typeface="Roboto Medium"/>
              <a:ea typeface="Roboto Medium"/>
              <a:cs typeface="Roboto Medium"/>
              <a:sym typeface="Roboto Medium"/>
            </a:endParaRPr>
          </a:p>
        </p:txBody>
      </p:sp>
      <p:cxnSp>
        <p:nvCxnSpPr>
          <p:cNvPr id="3482" name="Google Shape;3482;p233"/>
          <p:cNvCxnSpPr/>
          <p:nvPr/>
        </p:nvCxnSpPr>
        <p:spPr>
          <a:xfrm>
            <a:off x="2865900" y="2743100"/>
            <a:ext cx="3261900" cy="0"/>
          </a:xfrm>
          <a:prstGeom prst="straightConnector1">
            <a:avLst/>
          </a:prstGeom>
          <a:noFill/>
          <a:ln cap="flat" cmpd="sng" w="9525">
            <a:solidFill>
              <a:srgbClr val="000000"/>
            </a:solidFill>
            <a:prstDash val="solid"/>
            <a:round/>
            <a:headEnd len="med" w="med" type="none"/>
            <a:tailEnd len="med" w="med" type="none"/>
          </a:ln>
        </p:spPr>
      </p:cxnSp>
      <p:sp>
        <p:nvSpPr>
          <p:cNvPr id="3483" name="Google Shape;3483;p233"/>
          <p:cNvSpPr/>
          <p:nvPr/>
        </p:nvSpPr>
        <p:spPr>
          <a:xfrm>
            <a:off x="3990975" y="969600"/>
            <a:ext cx="1011600" cy="10116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4" name="Google Shape;3484;p233"/>
          <p:cNvSpPr/>
          <p:nvPr/>
        </p:nvSpPr>
        <p:spPr>
          <a:xfrm flipH="1" rot="-5400000">
            <a:off x="4301173" y="1235738"/>
            <a:ext cx="554225" cy="479325"/>
          </a:xfrm>
          <a:prstGeom prst="flowChartMerge">
            <a:avLst/>
          </a:prstGeom>
          <a:solidFill>
            <a:srgbClr val="FF0000">
              <a:alpha val="715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5" name="Google Shape;3485;p233"/>
          <p:cNvSpPr txBox="1"/>
          <p:nvPr>
            <p:ph type="title"/>
          </p:nvPr>
        </p:nvSpPr>
        <p:spPr>
          <a:xfrm>
            <a:off x="1284925" y="2806275"/>
            <a:ext cx="6548400" cy="780000"/>
          </a:xfrm>
          <a:prstGeom prst="rect">
            <a:avLst/>
          </a:prstGeom>
          <a:ln>
            <a:noFill/>
          </a:ln>
        </p:spPr>
        <p:txBody>
          <a:bodyPr anchorCtr="0" anchor="t" bIns="91425" lIns="91425" spcFirstLastPara="1" rIns="91425" wrap="square" tIns="91425">
            <a:noAutofit/>
          </a:bodyPr>
          <a:lstStyle>
            <a:lvl1pPr lvl="0" rtl="0" algn="ctr">
              <a:spcBef>
                <a:spcPts val="0"/>
              </a:spcBef>
              <a:spcAft>
                <a:spcPts val="0"/>
              </a:spcAft>
              <a:buNone/>
              <a:defRPr sz="2400">
                <a:latin typeface="Roboto Light"/>
                <a:ea typeface="Roboto Light"/>
                <a:cs typeface="Roboto Light"/>
                <a:sym typeface="Roboto Light"/>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Slide: Cybersecurity ">
  <p:cSld name="CUSTOM_2_3_1_1_1_1_1_2_1_2_1_1_1_1_2_2_1_1_1_1">
    <p:spTree>
      <p:nvGrpSpPr>
        <p:cNvPr id="161" name="Shape 161"/>
        <p:cNvGrpSpPr/>
        <p:nvPr/>
      </p:nvGrpSpPr>
      <p:grpSpPr>
        <a:xfrm>
          <a:off x="0" y="0"/>
          <a:ext cx="0" cy="0"/>
          <a:chOff x="0" y="0"/>
          <a:chExt cx="0" cy="0"/>
        </a:xfrm>
      </p:grpSpPr>
      <p:pic>
        <p:nvPicPr>
          <p:cNvPr id="162" name="Google Shape;162;p25"/>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163" name="Google Shape;163;p25"/>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25"/>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Cybersecurity</a:t>
            </a:r>
            <a:endParaRPr sz="1800">
              <a:solidFill>
                <a:srgbClr val="FFFFFF"/>
              </a:solidFill>
              <a:latin typeface="Roboto Medium"/>
              <a:ea typeface="Roboto Medium"/>
              <a:cs typeface="Roboto Medium"/>
              <a:sym typeface="Roboto Medium"/>
            </a:endParaRPr>
          </a:p>
        </p:txBody>
      </p:sp>
      <p:pic>
        <p:nvPicPr>
          <p:cNvPr id="165" name="Google Shape;165;p25"/>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166" name="Google Shape;166;p25"/>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7" name="Google Shape;167;p25"/>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8" name="Google Shape;168;p25"/>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169" name="Google Shape;169;p25"/>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170" name="Google Shape;170;p25"/>
          <p:cNvSpPr txBox="1"/>
          <p:nvPr/>
        </p:nvSpPr>
        <p:spPr>
          <a:xfrm>
            <a:off x="206300" y="4868750"/>
            <a:ext cx="8663400" cy="185700"/>
          </a:xfrm>
          <a:prstGeom prst="rect">
            <a:avLst/>
          </a:prstGeom>
          <a:noFill/>
          <a:ln>
            <a:noFill/>
          </a:ln>
        </p:spPr>
        <p:txBody>
          <a:bodyPr anchorCtr="0" anchor="t" bIns="91425" lIns="91425" spcFirstLastPara="1" rIns="0" wrap="square" tIns="91425">
            <a:noAutofit/>
          </a:bodyPr>
          <a:lstStyle/>
          <a:p>
            <a:pPr indent="0" lvl="0" marL="0" rtl="0" algn="l">
              <a:spcBef>
                <a:spcPts val="0"/>
              </a:spcBef>
              <a:spcAft>
                <a:spcPts val="0"/>
              </a:spcAft>
              <a:buNone/>
            </a:pPr>
            <a:r>
              <a:rPr lang="en" sz="600">
                <a:solidFill>
                  <a:schemeClr val="dk1"/>
                </a:solidFill>
              </a:rPr>
              <a:t>© 2021 Trilogy Education Services, a 2U, Inc. brand.  All Rights Reserved.</a:t>
            </a:r>
            <a:endParaRPr sz="600">
              <a:solidFill>
                <a:schemeClr val="dk1"/>
              </a:solidFill>
            </a:endParaRPr>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9. Peer Review">
  <p:cSld name="CUSTOM_3_1">
    <p:spTree>
      <p:nvGrpSpPr>
        <p:cNvPr id="3486" name="Shape 3486"/>
        <p:cNvGrpSpPr/>
        <p:nvPr/>
      </p:nvGrpSpPr>
      <p:grpSpPr>
        <a:xfrm>
          <a:off x="0" y="0"/>
          <a:ext cx="0" cy="0"/>
          <a:chOff x="0" y="0"/>
          <a:chExt cx="0" cy="0"/>
        </a:xfrm>
      </p:grpSpPr>
      <p:pic>
        <p:nvPicPr>
          <p:cNvPr id="3487" name="Google Shape;3487;p234"/>
          <p:cNvPicPr preferRelativeResize="0"/>
          <p:nvPr/>
        </p:nvPicPr>
        <p:blipFill>
          <a:blip r:embed="rId2">
            <a:alphaModFix/>
          </a:blip>
          <a:stretch>
            <a:fillRect/>
          </a:stretch>
        </p:blipFill>
        <p:spPr>
          <a:xfrm>
            <a:off x="0" y="0"/>
            <a:ext cx="9144010" cy="5143500"/>
          </a:xfrm>
          <a:prstGeom prst="rect">
            <a:avLst/>
          </a:prstGeom>
          <a:noFill/>
          <a:ln>
            <a:noFill/>
          </a:ln>
        </p:spPr>
      </p:pic>
      <p:sp>
        <p:nvSpPr>
          <p:cNvPr id="3488" name="Google Shape;3488;p234"/>
          <p:cNvSpPr txBox="1"/>
          <p:nvPr/>
        </p:nvSpPr>
        <p:spPr>
          <a:xfrm>
            <a:off x="0" y="215325"/>
            <a:ext cx="91440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600">
                <a:solidFill>
                  <a:srgbClr val="1155CC"/>
                </a:solidFill>
                <a:latin typeface="Amatic SC"/>
                <a:ea typeface="Amatic SC"/>
                <a:cs typeface="Amatic SC"/>
                <a:sym typeface="Amatic SC"/>
              </a:rPr>
              <a:t>Peer Review</a:t>
            </a:r>
            <a:endParaRPr sz="9600">
              <a:solidFill>
                <a:srgbClr val="1155CC"/>
              </a:solidFill>
              <a:latin typeface="Amatic SC"/>
              <a:ea typeface="Amatic SC"/>
              <a:cs typeface="Amatic SC"/>
              <a:sym typeface="Amatic SC"/>
            </a:endParaRPr>
          </a:p>
        </p:txBody>
      </p:sp>
      <p:sp>
        <p:nvSpPr>
          <p:cNvPr id="3489" name="Google Shape;3489;p23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2. Resources">
  <p:cSld name="CUSTOM_2_7_1_5_2_1_1">
    <p:spTree>
      <p:nvGrpSpPr>
        <p:cNvPr id="3490" name="Shape 3490"/>
        <p:cNvGrpSpPr/>
        <p:nvPr/>
      </p:nvGrpSpPr>
      <p:grpSpPr>
        <a:xfrm>
          <a:off x="0" y="0"/>
          <a:ext cx="0" cy="0"/>
          <a:chOff x="0" y="0"/>
          <a:chExt cx="0" cy="0"/>
        </a:xfrm>
      </p:grpSpPr>
      <p:pic>
        <p:nvPicPr>
          <p:cNvPr id="3491" name="Google Shape;3491;p235"/>
          <p:cNvPicPr preferRelativeResize="0"/>
          <p:nvPr/>
        </p:nvPicPr>
        <p:blipFill>
          <a:blip r:embed="rId2">
            <a:alphaModFix/>
          </a:blip>
          <a:stretch>
            <a:fillRect/>
          </a:stretch>
        </p:blipFill>
        <p:spPr>
          <a:xfrm>
            <a:off x="4305138" y="1183050"/>
            <a:ext cx="827470" cy="3662574"/>
          </a:xfrm>
          <a:prstGeom prst="rect">
            <a:avLst/>
          </a:prstGeom>
          <a:noFill/>
          <a:ln>
            <a:noFill/>
          </a:ln>
        </p:spPr>
      </p:pic>
      <p:sp>
        <p:nvSpPr>
          <p:cNvPr id="3492" name="Google Shape;3492;p235"/>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cxnSp>
        <p:nvCxnSpPr>
          <p:cNvPr id="3493" name="Google Shape;3493;p235"/>
          <p:cNvCxnSpPr/>
          <p:nvPr/>
        </p:nvCxnSpPr>
        <p:spPr>
          <a:xfrm>
            <a:off x="274375" y="640080"/>
            <a:ext cx="7498200" cy="10200"/>
          </a:xfrm>
          <a:prstGeom prst="straightConnector1">
            <a:avLst/>
          </a:prstGeom>
          <a:noFill/>
          <a:ln cap="flat" cmpd="sng" w="9525">
            <a:solidFill>
              <a:schemeClr val="dk2"/>
            </a:solidFill>
            <a:prstDash val="solid"/>
            <a:round/>
            <a:headEnd len="med" w="med" type="none"/>
            <a:tailEnd len="med" w="med" type="none"/>
          </a:ln>
        </p:spPr>
      </p:cxnSp>
      <p:sp>
        <p:nvSpPr>
          <p:cNvPr id="3494" name="Google Shape;3494;p23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495" name="Google Shape;3495;p23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496" name="Google Shape;3496;p235"/>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lvl1pPr lvl="0" rtl="0">
              <a:spcBef>
                <a:spcPts val="0"/>
              </a:spcBef>
              <a:spcAft>
                <a:spcPts val="0"/>
              </a:spcAft>
              <a:buNone/>
              <a:defRPr sz="7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3497" name="Google Shape;3497;p235"/>
          <p:cNvSpPr/>
          <p:nvPr/>
        </p:nvSpPr>
        <p:spPr>
          <a:xfrm>
            <a:off x="457161" y="1421300"/>
            <a:ext cx="3828900" cy="4767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100">
              <a:latin typeface="Roboto Light"/>
              <a:ea typeface="Roboto Light"/>
              <a:cs typeface="Roboto Light"/>
              <a:sym typeface="Roboto Light"/>
            </a:endParaRPr>
          </a:p>
        </p:txBody>
      </p:sp>
      <p:sp>
        <p:nvSpPr>
          <p:cNvPr id="3498" name="Google Shape;3498;p235"/>
          <p:cNvSpPr/>
          <p:nvPr/>
        </p:nvSpPr>
        <p:spPr>
          <a:xfrm rot="10800000">
            <a:off x="593369" y="1810088"/>
            <a:ext cx="261029" cy="144694"/>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9" name="Google Shape;3499;p235"/>
          <p:cNvSpPr txBox="1"/>
          <p:nvPr>
            <p:ph idx="3" type="subTitle"/>
          </p:nvPr>
        </p:nvSpPr>
        <p:spPr>
          <a:xfrm>
            <a:off x="-12300" y="2135850"/>
            <a:ext cx="4298400" cy="2544600"/>
          </a:xfrm>
          <a:prstGeom prst="rect">
            <a:avLst/>
          </a:prstGeom>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3500" name="Google Shape;3500;p235"/>
          <p:cNvSpPr txBox="1"/>
          <p:nvPr>
            <p:ph idx="4" type="subTitle"/>
          </p:nvPr>
        </p:nvSpPr>
        <p:spPr>
          <a:xfrm>
            <a:off x="457200" y="1423475"/>
            <a:ext cx="4009500" cy="476100"/>
          </a:xfrm>
          <a:prstGeom prst="rect">
            <a:avLst/>
          </a:prstGeom>
        </p:spPr>
        <p:txBody>
          <a:bodyPr anchorCtr="0" anchor="ctr" bIns="0" lIns="182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3501" name="Google Shape;3501;p235"/>
          <p:cNvSpPr/>
          <p:nvPr/>
        </p:nvSpPr>
        <p:spPr>
          <a:xfrm>
            <a:off x="4936259" y="1423550"/>
            <a:ext cx="3933600" cy="4767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100">
              <a:solidFill>
                <a:srgbClr val="FFFFFF"/>
              </a:solidFill>
              <a:latin typeface="Roboto Light"/>
              <a:ea typeface="Roboto Light"/>
              <a:cs typeface="Roboto Light"/>
              <a:sym typeface="Roboto Light"/>
            </a:endParaRPr>
          </a:p>
        </p:txBody>
      </p:sp>
      <p:sp>
        <p:nvSpPr>
          <p:cNvPr id="3502" name="Google Shape;3502;p235"/>
          <p:cNvSpPr/>
          <p:nvPr/>
        </p:nvSpPr>
        <p:spPr>
          <a:xfrm rot="10800000">
            <a:off x="5072469" y="1812338"/>
            <a:ext cx="261029" cy="144694"/>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3" name="Google Shape;3503;p235"/>
          <p:cNvSpPr txBox="1"/>
          <p:nvPr>
            <p:ph idx="5" type="subTitle"/>
          </p:nvPr>
        </p:nvSpPr>
        <p:spPr>
          <a:xfrm>
            <a:off x="4466800" y="2138100"/>
            <a:ext cx="4298400" cy="2544600"/>
          </a:xfrm>
          <a:prstGeom prst="rect">
            <a:avLst/>
          </a:prstGeom>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3504" name="Google Shape;3504;p235"/>
          <p:cNvSpPr txBox="1"/>
          <p:nvPr>
            <p:ph idx="6" type="subTitle"/>
          </p:nvPr>
        </p:nvSpPr>
        <p:spPr>
          <a:xfrm>
            <a:off x="4936250" y="1425725"/>
            <a:ext cx="4207800" cy="476100"/>
          </a:xfrm>
          <a:prstGeom prst="rect">
            <a:avLst/>
          </a:prstGeom>
        </p:spPr>
        <p:txBody>
          <a:bodyPr anchorCtr="0" anchor="ctr" bIns="0" lIns="182875" spcFirstLastPara="1" rIns="457200" wrap="square" tIns="0">
            <a:noAutofit/>
          </a:bodyPr>
          <a:lstStyle>
            <a:lvl1pPr lvl="0" rtl="0">
              <a:lnSpc>
                <a:spcPct val="115000"/>
              </a:lnSpc>
              <a:spcBef>
                <a:spcPts val="0"/>
              </a:spcBef>
              <a:spcAft>
                <a:spcPts val="0"/>
              </a:spcAft>
              <a:buNone/>
              <a:defRPr>
                <a:solidFill>
                  <a:srgbClr val="FFFFFF"/>
                </a:solidFill>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3505" name="Google Shape;3505;p235"/>
          <p:cNvSpPr txBox="1"/>
          <p:nvPr/>
        </p:nvSpPr>
        <p:spPr>
          <a:xfrm>
            <a:off x="-12300" y="0"/>
            <a:ext cx="42984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Resources</a:t>
            </a:r>
            <a:endParaRPr sz="2400">
              <a:latin typeface="Roboto Medium"/>
              <a:ea typeface="Roboto Medium"/>
              <a:cs typeface="Roboto Medium"/>
              <a:sym typeface="Roboto Medium"/>
            </a:endParaRPr>
          </a:p>
        </p:txBody>
      </p:sp>
      <p:pic>
        <p:nvPicPr>
          <p:cNvPr id="3506" name="Google Shape;3506;p235"/>
          <p:cNvPicPr preferRelativeResize="0"/>
          <p:nvPr/>
        </p:nvPicPr>
        <p:blipFill>
          <a:blip r:embed="rId3">
            <a:alphaModFix/>
          </a:blip>
          <a:stretch>
            <a:fillRect/>
          </a:stretch>
        </p:blipFill>
        <p:spPr>
          <a:xfrm>
            <a:off x="7959600" y="198933"/>
            <a:ext cx="910326" cy="89248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Title Slide: Web Development">
  <p:cSld name="CUSTOM_2_3_1_1_1_1_1_2_1_2_1_1_1_1_2_2_1_2">
    <p:spTree>
      <p:nvGrpSpPr>
        <p:cNvPr id="3509" name="Shape 3509"/>
        <p:cNvGrpSpPr/>
        <p:nvPr/>
      </p:nvGrpSpPr>
      <p:grpSpPr>
        <a:xfrm>
          <a:off x="0" y="0"/>
          <a:ext cx="0" cy="0"/>
          <a:chOff x="0" y="0"/>
          <a:chExt cx="0" cy="0"/>
        </a:xfrm>
      </p:grpSpPr>
      <p:pic>
        <p:nvPicPr>
          <p:cNvPr id="3510" name="Google Shape;3510;p237"/>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3511" name="Google Shape;3511;p237"/>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2" name="Google Shape;3512;p237"/>
          <p:cNvSpPr txBox="1"/>
          <p:nvPr/>
        </p:nvSpPr>
        <p:spPr>
          <a:xfrm>
            <a:off x="206300" y="4868750"/>
            <a:ext cx="8663400" cy="185700"/>
          </a:xfrm>
          <a:prstGeom prst="rect">
            <a:avLst/>
          </a:prstGeom>
          <a:noFill/>
          <a:ln>
            <a:noFill/>
          </a:ln>
        </p:spPr>
        <p:txBody>
          <a:bodyPr anchorCtr="0" anchor="t" bIns="91425" lIns="91425" spcFirstLastPara="1" rIns="0" wrap="square" tIns="91425">
            <a:noAutofit/>
          </a:bodyPr>
          <a:lstStyle/>
          <a:p>
            <a:pPr indent="0" lvl="0" marL="0" rtl="0" algn="l">
              <a:spcBef>
                <a:spcPts val="0"/>
              </a:spcBef>
              <a:spcAft>
                <a:spcPts val="0"/>
              </a:spcAft>
              <a:buNone/>
            </a:pPr>
            <a:r>
              <a:rPr lang="en" sz="600">
                <a:solidFill>
                  <a:schemeClr val="dk1"/>
                </a:solidFill>
              </a:rPr>
              <a:t>© 2021 Trilogy Education Services, a 2U, Inc. brand.  All Rights Reserved.</a:t>
            </a:r>
            <a:endParaRPr sz="600">
              <a:solidFill>
                <a:schemeClr val="dk1"/>
              </a:solidFill>
            </a:endParaRPr>
          </a:p>
        </p:txBody>
      </p:sp>
      <p:sp>
        <p:nvSpPr>
          <p:cNvPr id="3513" name="Google Shape;3513;p237"/>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Web Development</a:t>
            </a:r>
            <a:endParaRPr sz="1800">
              <a:solidFill>
                <a:srgbClr val="FFFFFF"/>
              </a:solidFill>
              <a:latin typeface="Roboto Medium"/>
              <a:ea typeface="Roboto Medium"/>
              <a:cs typeface="Roboto Medium"/>
              <a:sym typeface="Roboto Medium"/>
            </a:endParaRPr>
          </a:p>
        </p:txBody>
      </p:sp>
      <p:pic>
        <p:nvPicPr>
          <p:cNvPr id="3514" name="Google Shape;3514;p237"/>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3515" name="Google Shape;3515;p237"/>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16" name="Google Shape;3516;p237"/>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17" name="Google Shape;3517;p237"/>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3518" name="Google Shape;3518;p237"/>
          <p:cNvPicPr preferRelativeResize="0"/>
          <p:nvPr/>
        </p:nvPicPr>
        <p:blipFill>
          <a:blip r:embed="rId4">
            <a:alphaModFix/>
          </a:blip>
          <a:stretch>
            <a:fillRect/>
          </a:stretch>
        </p:blipFill>
        <p:spPr>
          <a:xfrm>
            <a:off x="776110" y="1231212"/>
            <a:ext cx="2286002" cy="1703068"/>
          </a:xfrm>
          <a:prstGeom prst="rect">
            <a:avLst/>
          </a:prstGeom>
          <a:noFill/>
          <a:ln>
            <a:noFill/>
          </a:ln>
        </p:spPr>
      </p:pic>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Title Slide: UX/UI Design">
  <p:cSld name="CUSTOM_2_3_1_1_1_1_1_2_1_2_1_1_1_1_2_2_1_1_1">
    <p:spTree>
      <p:nvGrpSpPr>
        <p:cNvPr id="3519" name="Shape 3519"/>
        <p:cNvGrpSpPr/>
        <p:nvPr/>
      </p:nvGrpSpPr>
      <p:grpSpPr>
        <a:xfrm>
          <a:off x="0" y="0"/>
          <a:ext cx="0" cy="0"/>
          <a:chOff x="0" y="0"/>
          <a:chExt cx="0" cy="0"/>
        </a:xfrm>
      </p:grpSpPr>
      <p:pic>
        <p:nvPicPr>
          <p:cNvPr id="3520" name="Google Shape;3520;p238"/>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3521" name="Google Shape;3521;p238"/>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2" name="Google Shape;3522;p238"/>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UX/UI Design</a:t>
            </a:r>
            <a:endParaRPr sz="1800">
              <a:solidFill>
                <a:srgbClr val="FFFFFF"/>
              </a:solidFill>
              <a:latin typeface="Roboto Medium"/>
              <a:ea typeface="Roboto Medium"/>
              <a:cs typeface="Roboto Medium"/>
              <a:sym typeface="Roboto Medium"/>
            </a:endParaRPr>
          </a:p>
        </p:txBody>
      </p:sp>
      <p:pic>
        <p:nvPicPr>
          <p:cNvPr id="3523" name="Google Shape;3523;p238"/>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3524" name="Google Shape;3524;p238"/>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25" name="Google Shape;3525;p238"/>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26" name="Google Shape;3526;p238"/>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3527" name="Google Shape;3527;p238"/>
          <p:cNvPicPr preferRelativeResize="0"/>
          <p:nvPr/>
        </p:nvPicPr>
        <p:blipFill>
          <a:blip r:embed="rId4">
            <a:alphaModFix/>
          </a:blip>
          <a:stretch>
            <a:fillRect/>
          </a:stretch>
        </p:blipFill>
        <p:spPr>
          <a:xfrm>
            <a:off x="584735" y="1058550"/>
            <a:ext cx="2560322" cy="1920238"/>
          </a:xfrm>
          <a:prstGeom prst="rect">
            <a:avLst/>
          </a:prstGeom>
          <a:noFill/>
          <a:ln>
            <a:noFill/>
          </a:ln>
        </p:spPr>
      </p:pic>
      <p:sp>
        <p:nvSpPr>
          <p:cNvPr id="3528" name="Google Shape;3528;p238"/>
          <p:cNvSpPr txBox="1"/>
          <p:nvPr/>
        </p:nvSpPr>
        <p:spPr>
          <a:xfrm>
            <a:off x="206300" y="4868750"/>
            <a:ext cx="8663400" cy="185700"/>
          </a:xfrm>
          <a:prstGeom prst="rect">
            <a:avLst/>
          </a:prstGeom>
          <a:noFill/>
          <a:ln>
            <a:noFill/>
          </a:ln>
        </p:spPr>
        <p:txBody>
          <a:bodyPr anchorCtr="0" anchor="t" bIns="91425" lIns="91425" spcFirstLastPara="1" rIns="0" wrap="square" tIns="91425">
            <a:noAutofit/>
          </a:bodyPr>
          <a:lstStyle/>
          <a:p>
            <a:pPr indent="0" lvl="0" marL="0" rtl="0" algn="l">
              <a:spcBef>
                <a:spcPts val="0"/>
              </a:spcBef>
              <a:spcAft>
                <a:spcPts val="0"/>
              </a:spcAft>
              <a:buNone/>
            </a:pPr>
            <a:r>
              <a:rPr lang="en" sz="600">
                <a:solidFill>
                  <a:schemeClr val="dk1"/>
                </a:solidFill>
              </a:rPr>
              <a:t>© 2021 Trilogy Education Services, a 2U, Inc. brand.  All Rights Reserved.</a:t>
            </a:r>
            <a:endParaRPr sz="600">
              <a:solidFill>
                <a:schemeClr val="dk1"/>
              </a:solidFill>
            </a:endParaRPr>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Slide: Cybersecurity ">
  <p:cSld name="CUSTOM_2_3_1_1_1_1_1_2_1_2_1_1_1_1_2_2_1_1_1_1">
    <p:spTree>
      <p:nvGrpSpPr>
        <p:cNvPr id="3529" name="Shape 3529"/>
        <p:cNvGrpSpPr/>
        <p:nvPr/>
      </p:nvGrpSpPr>
      <p:grpSpPr>
        <a:xfrm>
          <a:off x="0" y="0"/>
          <a:ext cx="0" cy="0"/>
          <a:chOff x="0" y="0"/>
          <a:chExt cx="0" cy="0"/>
        </a:xfrm>
      </p:grpSpPr>
      <p:pic>
        <p:nvPicPr>
          <p:cNvPr id="3530" name="Google Shape;3530;p239"/>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3531" name="Google Shape;3531;p239"/>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2" name="Google Shape;3532;p239"/>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Cybersecurity</a:t>
            </a:r>
            <a:endParaRPr sz="1800">
              <a:solidFill>
                <a:srgbClr val="FFFFFF"/>
              </a:solidFill>
              <a:latin typeface="Roboto Medium"/>
              <a:ea typeface="Roboto Medium"/>
              <a:cs typeface="Roboto Medium"/>
              <a:sym typeface="Roboto Medium"/>
            </a:endParaRPr>
          </a:p>
        </p:txBody>
      </p:sp>
      <p:pic>
        <p:nvPicPr>
          <p:cNvPr id="3533" name="Google Shape;3533;p239"/>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3534" name="Google Shape;3534;p239"/>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35" name="Google Shape;3535;p239"/>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36" name="Google Shape;3536;p239"/>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3537" name="Google Shape;3537;p239"/>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3538" name="Google Shape;3538;p239"/>
          <p:cNvSpPr txBox="1"/>
          <p:nvPr/>
        </p:nvSpPr>
        <p:spPr>
          <a:xfrm>
            <a:off x="206300" y="4868750"/>
            <a:ext cx="8663400" cy="185700"/>
          </a:xfrm>
          <a:prstGeom prst="rect">
            <a:avLst/>
          </a:prstGeom>
          <a:noFill/>
          <a:ln>
            <a:noFill/>
          </a:ln>
        </p:spPr>
        <p:txBody>
          <a:bodyPr anchorCtr="0" anchor="t" bIns="91425" lIns="91425" spcFirstLastPara="1" rIns="0" wrap="square" tIns="91425">
            <a:noAutofit/>
          </a:bodyPr>
          <a:lstStyle/>
          <a:p>
            <a:pPr indent="0" lvl="0" marL="0" rtl="0" algn="l">
              <a:spcBef>
                <a:spcPts val="0"/>
              </a:spcBef>
              <a:spcAft>
                <a:spcPts val="0"/>
              </a:spcAft>
              <a:buNone/>
            </a:pPr>
            <a:r>
              <a:rPr lang="en" sz="600">
                <a:solidFill>
                  <a:schemeClr val="dk1"/>
                </a:solidFill>
              </a:rPr>
              <a:t>© 2021 Trilogy Education Services, a 2U, Inc. brand.  All Rights Reserved.</a:t>
            </a:r>
            <a:endParaRPr sz="600">
              <a:solidFill>
                <a:schemeClr val="dk1"/>
              </a:solidFill>
            </a:endParaRPr>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Title Slide:Data Analytics and Visualization">
  <p:cSld name="CUSTOM_2_3_1_1_1_1_1_2_1_2_1_1_1_1_2_1_1_1_1">
    <p:spTree>
      <p:nvGrpSpPr>
        <p:cNvPr id="3539" name="Shape 3539"/>
        <p:cNvGrpSpPr/>
        <p:nvPr/>
      </p:nvGrpSpPr>
      <p:grpSpPr>
        <a:xfrm>
          <a:off x="0" y="0"/>
          <a:ext cx="0" cy="0"/>
          <a:chOff x="0" y="0"/>
          <a:chExt cx="0" cy="0"/>
        </a:xfrm>
      </p:grpSpPr>
      <p:pic>
        <p:nvPicPr>
          <p:cNvPr id="3540" name="Google Shape;3540;p240"/>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3541" name="Google Shape;3541;p240"/>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542" name="Google Shape;3542;p240"/>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pic>
        <p:nvPicPr>
          <p:cNvPr id="3543" name="Google Shape;3543;p240"/>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3544" name="Google Shape;3544;p240"/>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Boot Camp</a:t>
            </a:r>
            <a:endParaRPr sz="1800">
              <a:solidFill>
                <a:srgbClr val="FFFFFF"/>
              </a:solidFill>
              <a:latin typeface="Roboto Medium"/>
              <a:ea typeface="Roboto Medium"/>
              <a:cs typeface="Roboto Medium"/>
              <a:sym typeface="Roboto Medium"/>
            </a:endParaRPr>
          </a:p>
        </p:txBody>
      </p:sp>
      <p:sp>
        <p:nvSpPr>
          <p:cNvPr id="3545" name="Google Shape;3545;p240"/>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46" name="Google Shape;3546;p240"/>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47" name="Google Shape;3547;p240"/>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3548" name="Google Shape;3548;p240"/>
          <p:cNvSpPr txBox="1"/>
          <p:nvPr/>
        </p:nvSpPr>
        <p:spPr>
          <a:xfrm>
            <a:off x="206300" y="4868750"/>
            <a:ext cx="8663400" cy="185700"/>
          </a:xfrm>
          <a:prstGeom prst="rect">
            <a:avLst/>
          </a:prstGeom>
          <a:noFill/>
          <a:ln>
            <a:noFill/>
          </a:ln>
        </p:spPr>
        <p:txBody>
          <a:bodyPr anchorCtr="0" anchor="t" bIns="91425" lIns="91425" spcFirstLastPara="1" rIns="0" wrap="square" tIns="91425">
            <a:noAutofit/>
          </a:bodyPr>
          <a:lstStyle/>
          <a:p>
            <a:pPr indent="0" lvl="0" marL="0" rtl="0" algn="l">
              <a:spcBef>
                <a:spcPts val="0"/>
              </a:spcBef>
              <a:spcAft>
                <a:spcPts val="0"/>
              </a:spcAft>
              <a:buNone/>
            </a:pPr>
            <a:r>
              <a:rPr lang="en" sz="600">
                <a:solidFill>
                  <a:schemeClr val="dk1"/>
                </a:solidFill>
              </a:rPr>
              <a:t>© 2021 Trilogy Education Services, a 2U, Inc. brand.  All Rights Reserved.</a:t>
            </a:r>
            <a:endParaRPr sz="600">
              <a:solidFill>
                <a:schemeClr val="dk1"/>
              </a:solidFill>
            </a:endParaRPr>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Title Slide: FinTech">
  <p:cSld name="CUSTOM_2_3_1_1_1_1_1_2_1_2_1_1_1_1_2_1_1_1_1_1">
    <p:spTree>
      <p:nvGrpSpPr>
        <p:cNvPr id="3549" name="Shape 3549"/>
        <p:cNvGrpSpPr/>
        <p:nvPr/>
      </p:nvGrpSpPr>
      <p:grpSpPr>
        <a:xfrm>
          <a:off x="0" y="0"/>
          <a:ext cx="0" cy="0"/>
          <a:chOff x="0" y="0"/>
          <a:chExt cx="0" cy="0"/>
        </a:xfrm>
      </p:grpSpPr>
      <p:pic>
        <p:nvPicPr>
          <p:cNvPr id="3550" name="Google Shape;3550;p241"/>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3551" name="Google Shape;3551;p241"/>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552" name="Google Shape;3552;p241"/>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3553" name="Google Shape;3553;p241"/>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FinTech</a:t>
            </a:r>
            <a:endParaRPr sz="1800">
              <a:solidFill>
                <a:srgbClr val="FFFFFF"/>
              </a:solidFill>
              <a:latin typeface="Roboto Medium"/>
              <a:ea typeface="Roboto Medium"/>
              <a:cs typeface="Roboto Medium"/>
              <a:sym typeface="Roboto Medium"/>
            </a:endParaRPr>
          </a:p>
        </p:txBody>
      </p:sp>
      <p:sp>
        <p:nvSpPr>
          <p:cNvPr id="3554" name="Google Shape;3554;p241"/>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55" name="Google Shape;3555;p241"/>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56" name="Google Shape;3556;p241"/>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3557" name="Google Shape;3557;p241"/>
          <p:cNvSpPr txBox="1"/>
          <p:nvPr/>
        </p:nvSpPr>
        <p:spPr>
          <a:xfrm>
            <a:off x="206300" y="4868750"/>
            <a:ext cx="8663400" cy="185700"/>
          </a:xfrm>
          <a:prstGeom prst="rect">
            <a:avLst/>
          </a:prstGeom>
          <a:noFill/>
          <a:ln>
            <a:noFill/>
          </a:ln>
        </p:spPr>
        <p:txBody>
          <a:bodyPr anchorCtr="0" anchor="t" bIns="91425" lIns="91425" spcFirstLastPara="1" rIns="0" wrap="square" tIns="91425">
            <a:noAutofit/>
          </a:bodyPr>
          <a:lstStyle/>
          <a:p>
            <a:pPr indent="0" lvl="0" marL="0" rtl="0" algn="l">
              <a:spcBef>
                <a:spcPts val="0"/>
              </a:spcBef>
              <a:spcAft>
                <a:spcPts val="0"/>
              </a:spcAft>
              <a:buNone/>
            </a:pPr>
            <a:r>
              <a:rPr lang="en" sz="600">
                <a:solidFill>
                  <a:schemeClr val="dk1"/>
                </a:solidFill>
              </a:rPr>
              <a:t>© 2021 Trilogy Education Services, a 2U, Inc. brand.  All Rights Reserved.</a:t>
            </a:r>
            <a:endParaRPr sz="600">
              <a:solidFill>
                <a:schemeClr val="dk1"/>
              </a:solidFill>
            </a:endParaRPr>
          </a:p>
        </p:txBody>
      </p:sp>
      <p:pic>
        <p:nvPicPr>
          <p:cNvPr id="3558" name="Google Shape;3558;p241"/>
          <p:cNvPicPr preferRelativeResize="0"/>
          <p:nvPr/>
        </p:nvPicPr>
        <p:blipFill>
          <a:blip r:embed="rId4">
            <a:alphaModFix/>
          </a:blip>
          <a:stretch>
            <a:fillRect/>
          </a:stretch>
        </p:blipFill>
        <p:spPr>
          <a:xfrm>
            <a:off x="485250" y="885450"/>
            <a:ext cx="2659800" cy="2279350"/>
          </a:xfrm>
          <a:prstGeom prst="rect">
            <a:avLst/>
          </a:prstGeom>
          <a:noFill/>
          <a:ln>
            <a:noFill/>
          </a:ln>
        </p:spPr>
      </p:pic>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 Title Slide:Digital Marketing">
  <p:cSld name="CUSTOM_2_3_1_1_1_1_1_2_1_2_1_1_1_1_2_1_1_1_1_2">
    <p:spTree>
      <p:nvGrpSpPr>
        <p:cNvPr id="3559" name="Shape 3559"/>
        <p:cNvGrpSpPr/>
        <p:nvPr/>
      </p:nvGrpSpPr>
      <p:grpSpPr>
        <a:xfrm>
          <a:off x="0" y="0"/>
          <a:ext cx="0" cy="0"/>
          <a:chOff x="0" y="0"/>
          <a:chExt cx="0" cy="0"/>
        </a:xfrm>
      </p:grpSpPr>
      <p:pic>
        <p:nvPicPr>
          <p:cNvPr id="3560" name="Google Shape;3560;p242"/>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3561" name="Google Shape;3561;p242"/>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562" name="Google Shape;3562;p242"/>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3563" name="Google Shape;3563;p242"/>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Digital Marketing</a:t>
            </a:r>
            <a:endParaRPr sz="1800">
              <a:solidFill>
                <a:srgbClr val="FFFFFF"/>
              </a:solidFill>
              <a:latin typeface="Roboto Medium"/>
              <a:ea typeface="Roboto Medium"/>
              <a:cs typeface="Roboto Medium"/>
              <a:sym typeface="Roboto Medium"/>
            </a:endParaRPr>
          </a:p>
        </p:txBody>
      </p:sp>
      <p:sp>
        <p:nvSpPr>
          <p:cNvPr id="3564" name="Google Shape;3564;p242"/>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65" name="Google Shape;3565;p242"/>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66" name="Google Shape;3566;p242"/>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3567" name="Google Shape;3567;p242"/>
          <p:cNvSpPr txBox="1"/>
          <p:nvPr/>
        </p:nvSpPr>
        <p:spPr>
          <a:xfrm>
            <a:off x="206300" y="4868750"/>
            <a:ext cx="8663400" cy="185700"/>
          </a:xfrm>
          <a:prstGeom prst="rect">
            <a:avLst/>
          </a:prstGeom>
          <a:noFill/>
          <a:ln>
            <a:noFill/>
          </a:ln>
        </p:spPr>
        <p:txBody>
          <a:bodyPr anchorCtr="0" anchor="t" bIns="91425" lIns="91425" spcFirstLastPara="1" rIns="0" wrap="square" tIns="91425">
            <a:noAutofit/>
          </a:bodyPr>
          <a:lstStyle/>
          <a:p>
            <a:pPr indent="0" lvl="0" marL="0" rtl="0" algn="l">
              <a:spcBef>
                <a:spcPts val="0"/>
              </a:spcBef>
              <a:spcAft>
                <a:spcPts val="0"/>
              </a:spcAft>
              <a:buNone/>
            </a:pPr>
            <a:r>
              <a:rPr lang="en" sz="600">
                <a:solidFill>
                  <a:schemeClr val="dk1"/>
                </a:solidFill>
              </a:rPr>
              <a:t>© 2021 Trilogy Education Services, a 2U, Inc. brand.  All Rights Reserved.</a:t>
            </a:r>
            <a:endParaRPr sz="600">
              <a:solidFill>
                <a:schemeClr val="dk1"/>
              </a:solidFill>
            </a:endParaRPr>
          </a:p>
        </p:txBody>
      </p:sp>
      <p:pic>
        <p:nvPicPr>
          <p:cNvPr id="3568" name="Google Shape;3568;p242"/>
          <p:cNvPicPr preferRelativeResize="0"/>
          <p:nvPr/>
        </p:nvPicPr>
        <p:blipFill>
          <a:blip r:embed="rId4">
            <a:alphaModFix/>
          </a:blip>
          <a:stretch>
            <a:fillRect/>
          </a:stretch>
        </p:blipFill>
        <p:spPr>
          <a:xfrm>
            <a:off x="854575" y="1056525"/>
            <a:ext cx="2068025" cy="2068025"/>
          </a:xfrm>
          <a:prstGeom prst="rect">
            <a:avLst/>
          </a:prstGeom>
          <a:noFill/>
          <a:ln>
            <a:noFill/>
          </a:ln>
        </p:spPr>
      </p:pic>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2 Title Slide:DigitalMarketing Worksheets">
  <p:cSld name="CUSTOM_6">
    <p:spTree>
      <p:nvGrpSpPr>
        <p:cNvPr id="3569" name="Shape 3569"/>
        <p:cNvGrpSpPr/>
        <p:nvPr/>
      </p:nvGrpSpPr>
      <p:grpSpPr>
        <a:xfrm>
          <a:off x="0" y="0"/>
          <a:ext cx="0" cy="0"/>
          <a:chOff x="0" y="0"/>
          <a:chExt cx="0" cy="0"/>
        </a:xfrm>
      </p:grpSpPr>
      <p:pic>
        <p:nvPicPr>
          <p:cNvPr id="3570" name="Google Shape;3570;p243"/>
          <p:cNvPicPr preferRelativeResize="0"/>
          <p:nvPr/>
        </p:nvPicPr>
        <p:blipFill>
          <a:blip r:embed="rId2">
            <a:alphaModFix/>
          </a:blip>
          <a:stretch>
            <a:fillRect/>
          </a:stretch>
        </p:blipFill>
        <p:spPr>
          <a:xfrm>
            <a:off x="274800" y="242804"/>
            <a:ext cx="8595301" cy="4625946"/>
          </a:xfrm>
          <a:prstGeom prst="rect">
            <a:avLst/>
          </a:prstGeom>
          <a:noFill/>
          <a:ln>
            <a:noFill/>
          </a:ln>
        </p:spPr>
      </p:pic>
      <p:pic>
        <p:nvPicPr>
          <p:cNvPr id="3571" name="Google Shape;3571;p243"/>
          <p:cNvPicPr preferRelativeResize="0"/>
          <p:nvPr/>
        </p:nvPicPr>
        <p:blipFill>
          <a:blip r:embed="rId3">
            <a:alphaModFix/>
          </a:blip>
          <a:stretch>
            <a:fillRect/>
          </a:stretch>
        </p:blipFill>
        <p:spPr>
          <a:xfrm>
            <a:off x="760850" y="613825"/>
            <a:ext cx="2919175" cy="2919175"/>
          </a:xfrm>
          <a:prstGeom prst="rect">
            <a:avLst/>
          </a:prstGeom>
          <a:noFill/>
          <a:ln>
            <a:noFill/>
          </a:ln>
        </p:spPr>
      </p:pic>
      <p:sp>
        <p:nvSpPr>
          <p:cNvPr id="3572" name="Google Shape;3572;p243"/>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573" name="Google Shape;3573;p243"/>
          <p:cNvPicPr preferRelativeResize="0"/>
          <p:nvPr/>
        </p:nvPicPr>
        <p:blipFill>
          <a:blip r:embed="rId4">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3574" name="Google Shape;3574;p243"/>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Digital Marketing</a:t>
            </a:r>
            <a:endParaRPr sz="1800">
              <a:solidFill>
                <a:srgbClr val="FFFFFF"/>
              </a:solidFill>
              <a:latin typeface="Roboto Medium"/>
              <a:ea typeface="Roboto Medium"/>
              <a:cs typeface="Roboto Medium"/>
              <a:sym typeface="Roboto Medium"/>
            </a:endParaRPr>
          </a:p>
        </p:txBody>
      </p:sp>
      <p:sp>
        <p:nvSpPr>
          <p:cNvPr id="3575" name="Google Shape;3575;p243"/>
          <p:cNvSpPr txBox="1"/>
          <p:nvPr/>
        </p:nvSpPr>
        <p:spPr>
          <a:xfrm>
            <a:off x="525600" y="3447025"/>
            <a:ext cx="8344500" cy="360000"/>
          </a:xfrm>
          <a:prstGeom prst="rect">
            <a:avLst/>
          </a:prstGeom>
          <a:noFill/>
          <a:ln>
            <a:noFill/>
          </a:ln>
        </p:spPr>
        <p:txBody>
          <a:bodyPr anchorCtr="0" anchor="ctr" bIns="0" lIns="3200400" spcFirstLastPara="1" rIns="274300" wrap="square" tIns="9125">
            <a:noAutofit/>
          </a:bodyPr>
          <a:lstStyle/>
          <a:p>
            <a:pPr indent="0" lvl="0" marL="0" rtl="0" algn="r">
              <a:spcBef>
                <a:spcPts val="0"/>
              </a:spcBef>
              <a:spcAft>
                <a:spcPts val="0"/>
              </a:spcAft>
              <a:buNone/>
            </a:pPr>
            <a:r>
              <a:t/>
            </a:r>
            <a:endParaRPr>
              <a:latin typeface="Roboto Medium"/>
              <a:ea typeface="Roboto Medium"/>
              <a:cs typeface="Roboto Medium"/>
              <a:sym typeface="Roboto Medium"/>
            </a:endParaRPr>
          </a:p>
        </p:txBody>
      </p:sp>
      <p:sp>
        <p:nvSpPr>
          <p:cNvPr id="3576" name="Google Shape;3576;p243"/>
          <p:cNvSpPr txBox="1"/>
          <p:nvPr/>
        </p:nvSpPr>
        <p:spPr>
          <a:xfrm>
            <a:off x="206300" y="4868750"/>
            <a:ext cx="8663400" cy="185700"/>
          </a:xfrm>
          <a:prstGeom prst="rect">
            <a:avLst/>
          </a:prstGeom>
          <a:noFill/>
          <a:ln>
            <a:noFill/>
          </a:ln>
        </p:spPr>
        <p:txBody>
          <a:bodyPr anchorCtr="0" anchor="t" bIns="91425" lIns="91425" spcFirstLastPara="1" rIns="0" wrap="square" tIns="91425">
            <a:noAutofit/>
          </a:bodyPr>
          <a:lstStyle/>
          <a:p>
            <a:pPr indent="0" lvl="0" marL="0" rtl="0" algn="l">
              <a:spcBef>
                <a:spcPts val="0"/>
              </a:spcBef>
              <a:spcAft>
                <a:spcPts val="0"/>
              </a:spcAft>
              <a:buNone/>
            </a:pPr>
            <a:r>
              <a:rPr lang="en" sz="600">
                <a:solidFill>
                  <a:schemeClr val="dk1"/>
                </a:solidFill>
              </a:rPr>
              <a:t>© 2021 Trilogy Education Services, a 2U, Inc. brand.  All Rights Reserved.</a:t>
            </a:r>
            <a:endParaRPr sz="600"/>
          </a:p>
        </p:txBody>
      </p:sp>
      <p:sp>
        <p:nvSpPr>
          <p:cNvPr id="3577" name="Google Shape;3577;p243"/>
          <p:cNvSpPr txBox="1"/>
          <p:nvPr>
            <p:ph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78" name="Google Shape;3578;p243"/>
          <p:cNvSpPr txBox="1"/>
          <p:nvPr>
            <p:ph idx="2"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Subsection Slide">
  <p:cSld name="CUSTOM_17_2_1_1_2">
    <p:spTree>
      <p:nvGrpSpPr>
        <p:cNvPr id="3579" name="Shape 3579"/>
        <p:cNvGrpSpPr/>
        <p:nvPr/>
      </p:nvGrpSpPr>
      <p:grpSpPr>
        <a:xfrm>
          <a:off x="0" y="0"/>
          <a:ext cx="0" cy="0"/>
          <a:chOff x="0" y="0"/>
          <a:chExt cx="0" cy="0"/>
        </a:xfrm>
      </p:grpSpPr>
      <p:pic>
        <p:nvPicPr>
          <p:cNvPr id="3580" name="Google Shape;3580;p244"/>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3581" name="Google Shape;3581;p244"/>
          <p:cNvSpPr txBox="1"/>
          <p:nvPr>
            <p:ph type="title"/>
          </p:nvPr>
        </p:nvSpPr>
        <p:spPr>
          <a:xfrm>
            <a:off x="274325"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Roboto"/>
                <a:ea typeface="Roboto"/>
                <a:cs typeface="Roboto"/>
                <a:sym typeface="Roboto"/>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3582" name="Google Shape;3582;p24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3583" name="Google Shape;3583;p24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Title Slide:Data Analytics and Visualization">
  <p:cSld name="CUSTOM_2_3_1_1_1_1_1_2_1_2_1_1_1_1_2_1_1_1_1">
    <p:spTree>
      <p:nvGrpSpPr>
        <p:cNvPr id="171" name="Shape 171"/>
        <p:cNvGrpSpPr/>
        <p:nvPr/>
      </p:nvGrpSpPr>
      <p:grpSpPr>
        <a:xfrm>
          <a:off x="0" y="0"/>
          <a:ext cx="0" cy="0"/>
          <a:chOff x="0" y="0"/>
          <a:chExt cx="0" cy="0"/>
        </a:xfrm>
      </p:grpSpPr>
      <p:pic>
        <p:nvPicPr>
          <p:cNvPr id="172" name="Google Shape;172;p26"/>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173" name="Google Shape;173;p26"/>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74" name="Google Shape;174;p26"/>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pic>
        <p:nvPicPr>
          <p:cNvPr id="175" name="Google Shape;175;p26"/>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176" name="Google Shape;176;p26"/>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Boot Camp</a:t>
            </a:r>
            <a:endParaRPr sz="1800">
              <a:solidFill>
                <a:srgbClr val="FFFFFF"/>
              </a:solidFill>
              <a:latin typeface="Roboto Medium"/>
              <a:ea typeface="Roboto Medium"/>
              <a:cs typeface="Roboto Medium"/>
              <a:sym typeface="Roboto Medium"/>
            </a:endParaRPr>
          </a:p>
        </p:txBody>
      </p:sp>
      <p:sp>
        <p:nvSpPr>
          <p:cNvPr id="177" name="Google Shape;177;p26"/>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8" name="Google Shape;178;p26"/>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9" name="Google Shape;179;p26"/>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180" name="Google Shape;180;p26"/>
          <p:cNvSpPr txBox="1"/>
          <p:nvPr/>
        </p:nvSpPr>
        <p:spPr>
          <a:xfrm>
            <a:off x="206300" y="4868750"/>
            <a:ext cx="8663400" cy="185700"/>
          </a:xfrm>
          <a:prstGeom prst="rect">
            <a:avLst/>
          </a:prstGeom>
          <a:noFill/>
          <a:ln>
            <a:noFill/>
          </a:ln>
        </p:spPr>
        <p:txBody>
          <a:bodyPr anchorCtr="0" anchor="t" bIns="91425" lIns="91425" spcFirstLastPara="1" rIns="0" wrap="square" tIns="91425">
            <a:noAutofit/>
          </a:bodyPr>
          <a:lstStyle/>
          <a:p>
            <a:pPr indent="0" lvl="0" marL="0" rtl="0" algn="l">
              <a:spcBef>
                <a:spcPts val="0"/>
              </a:spcBef>
              <a:spcAft>
                <a:spcPts val="0"/>
              </a:spcAft>
              <a:buNone/>
            </a:pPr>
            <a:r>
              <a:rPr lang="en" sz="600">
                <a:solidFill>
                  <a:schemeClr val="dk1"/>
                </a:solidFill>
              </a:rPr>
              <a:t>© 2021 Trilogy Education Services, a 2U, Inc. brand.  All Rights Reserved.</a:t>
            </a:r>
            <a:endParaRPr sz="600">
              <a:solidFill>
                <a:schemeClr val="dk1"/>
              </a:solidFill>
            </a:endParaRPr>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Transition Slide">
  <p:cSld name="CUSTOM_17_2_1_2">
    <p:spTree>
      <p:nvGrpSpPr>
        <p:cNvPr id="3584" name="Shape 3584"/>
        <p:cNvGrpSpPr/>
        <p:nvPr/>
      </p:nvGrpSpPr>
      <p:grpSpPr>
        <a:xfrm>
          <a:off x="0" y="0"/>
          <a:ext cx="0" cy="0"/>
          <a:chOff x="0" y="0"/>
          <a:chExt cx="0" cy="0"/>
        </a:xfrm>
      </p:grpSpPr>
      <p:pic>
        <p:nvPicPr>
          <p:cNvPr id="3585" name="Google Shape;3585;p245"/>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3586" name="Google Shape;3586;p245"/>
          <p:cNvSpPr txBox="1"/>
          <p:nvPr>
            <p:ph type="title"/>
          </p:nvPr>
        </p:nvSpPr>
        <p:spPr>
          <a:xfrm>
            <a:off x="237100"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latin typeface="Roboto Medium"/>
                <a:ea typeface="Roboto Medium"/>
                <a:cs typeface="Roboto Medium"/>
                <a:sym typeface="Roboto Medium"/>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3587" name="Google Shape;3587;p24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3588" name="Google Shape;3588;p245"/>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Text Only">
  <p:cSld name="CUSTOM_2_7_2">
    <p:spTree>
      <p:nvGrpSpPr>
        <p:cNvPr id="3589" name="Shape 3589"/>
        <p:cNvGrpSpPr/>
        <p:nvPr/>
      </p:nvGrpSpPr>
      <p:grpSpPr>
        <a:xfrm>
          <a:off x="0" y="0"/>
          <a:ext cx="0" cy="0"/>
          <a:chOff x="0" y="0"/>
          <a:chExt cx="0" cy="0"/>
        </a:xfrm>
      </p:grpSpPr>
      <p:sp>
        <p:nvSpPr>
          <p:cNvPr id="3590" name="Google Shape;3590;p24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91" name="Google Shape;3591;p24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592" name="Google Shape;3592;p24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593" name="Google Shape;3593;p24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594" name="Google Shape;3594;p24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595" name="Google Shape;3595;p24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96" name="Google Shape;3596;p246"/>
          <p:cNvSpPr txBox="1"/>
          <p:nvPr>
            <p:ph idx="3" type="body"/>
          </p:nvPr>
        </p:nvSpPr>
        <p:spPr>
          <a:xfrm>
            <a:off x="175" y="1284250"/>
            <a:ext cx="9144000" cy="3622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Call Attention Slide">
  <p:cSld name="CUSTOM_2_3_1_1_3_1_1_2_1_1">
    <p:spTree>
      <p:nvGrpSpPr>
        <p:cNvPr id="3597" name="Shape 3597"/>
        <p:cNvGrpSpPr/>
        <p:nvPr/>
      </p:nvGrpSpPr>
      <p:grpSpPr>
        <a:xfrm>
          <a:off x="0" y="0"/>
          <a:ext cx="0" cy="0"/>
          <a:chOff x="0" y="0"/>
          <a:chExt cx="0" cy="0"/>
        </a:xfrm>
      </p:grpSpPr>
      <p:pic>
        <p:nvPicPr>
          <p:cNvPr id="3598" name="Google Shape;3598;p247"/>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3599" name="Google Shape;3599;p247"/>
          <p:cNvSpPr txBox="1"/>
          <p:nvPr>
            <p:ph type="title"/>
          </p:nvPr>
        </p:nvSpPr>
        <p:spPr>
          <a:xfrm>
            <a:off x="2544050" y="1545675"/>
            <a:ext cx="5770200" cy="2430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36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3600" name="Google Shape;3600;p247"/>
          <p:cNvPicPr preferRelativeResize="0"/>
          <p:nvPr/>
        </p:nvPicPr>
        <p:blipFill rotWithShape="1">
          <a:blip r:embed="rId3">
            <a:alphaModFix/>
          </a:blip>
          <a:srcRect b="0" l="139" r="149" t="0"/>
          <a:stretch/>
        </p:blipFill>
        <p:spPr>
          <a:xfrm>
            <a:off x="1258175" y="1332825"/>
            <a:ext cx="1371601" cy="2002535"/>
          </a:xfrm>
          <a:prstGeom prst="rect">
            <a:avLst/>
          </a:prstGeom>
          <a:noFill/>
          <a:ln>
            <a:noFill/>
          </a:ln>
        </p:spPr>
      </p:pic>
      <p:sp>
        <p:nvSpPr>
          <p:cNvPr id="3601" name="Google Shape;3601;p24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3602" name="Google Shape;3602;p24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Instructor Demonstration">
  <p:cSld name="CUSTOM_2_3_1_1_1_1_1_2_1_2_1_2">
    <p:spTree>
      <p:nvGrpSpPr>
        <p:cNvPr id="3603" name="Shape 3603"/>
        <p:cNvGrpSpPr/>
        <p:nvPr/>
      </p:nvGrpSpPr>
      <p:grpSpPr>
        <a:xfrm>
          <a:off x="0" y="0"/>
          <a:ext cx="0" cy="0"/>
          <a:chOff x="0" y="0"/>
          <a:chExt cx="0" cy="0"/>
        </a:xfrm>
      </p:grpSpPr>
      <p:pic>
        <p:nvPicPr>
          <p:cNvPr id="3604" name="Google Shape;3604;p248"/>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3605" name="Google Shape;3605;p248"/>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6" name="Google Shape;3606;p248"/>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7" name="Google Shape;3607;p24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3608" name="Google Shape;3608;p248"/>
          <p:cNvSpPr txBox="1"/>
          <p:nvPr/>
        </p:nvSpPr>
        <p:spPr>
          <a:xfrm>
            <a:off x="242550" y="3895344"/>
            <a:ext cx="8907900" cy="427500"/>
          </a:xfrm>
          <a:prstGeom prst="rect">
            <a:avLst/>
          </a:prstGeom>
          <a:noFill/>
          <a:ln>
            <a:noFill/>
          </a:ln>
        </p:spPr>
        <p:txBody>
          <a:bodyPr anchorCtr="0" anchor="t" bIns="91425" lIns="0" spcFirstLastPara="1" rIns="914400" wrap="square" tIns="91425">
            <a:noAutofit/>
          </a:bodyPr>
          <a:lstStyle/>
          <a:p>
            <a:pPr indent="0" lvl="0" marL="0" rtl="0" algn="r">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
        <p:nvSpPr>
          <p:cNvPr id="3609" name="Google Shape;3609;p24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3610" name="Google Shape;3610;p248"/>
          <p:cNvPicPr preferRelativeResize="0"/>
          <p:nvPr/>
        </p:nvPicPr>
        <p:blipFill rotWithShape="1">
          <a:blip r:embed="rId3">
            <a:alphaModFix/>
          </a:blip>
          <a:srcRect b="0" l="0" r="0" t="0"/>
          <a:stretch/>
        </p:blipFill>
        <p:spPr>
          <a:xfrm>
            <a:off x="409963" y="-228600"/>
            <a:ext cx="8535272" cy="4064423"/>
          </a:xfrm>
          <a:prstGeom prst="rect">
            <a:avLst/>
          </a:prstGeom>
          <a:noFill/>
          <a:ln>
            <a:noFill/>
          </a:ln>
        </p:spPr>
      </p:pic>
      <p:sp>
        <p:nvSpPr>
          <p:cNvPr id="3611" name="Google Shape;3611;p248"/>
          <p:cNvSpPr txBox="1"/>
          <p:nvPr>
            <p:ph type="title"/>
          </p:nvPr>
        </p:nvSpPr>
        <p:spPr>
          <a:xfrm>
            <a:off x="-101100" y="4387000"/>
            <a:ext cx="9251400" cy="482100"/>
          </a:xfrm>
          <a:prstGeom prst="rect">
            <a:avLst/>
          </a:prstGeom>
          <a:noFill/>
          <a:ln>
            <a:noFill/>
          </a:ln>
        </p:spPr>
        <p:txBody>
          <a:bodyPr anchorCtr="0" anchor="t" bIns="0" lIns="457200" spcFirstLastPara="1" rIns="914400"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Activity">
  <p:cSld name="CUSTOM_2_3_1_1_1_1_1_2_1_2_1_1_1_1">
    <p:spTree>
      <p:nvGrpSpPr>
        <p:cNvPr id="3612" name="Shape 3612"/>
        <p:cNvGrpSpPr/>
        <p:nvPr/>
      </p:nvGrpSpPr>
      <p:grpSpPr>
        <a:xfrm>
          <a:off x="0" y="0"/>
          <a:ext cx="0" cy="0"/>
          <a:chOff x="0" y="0"/>
          <a:chExt cx="0" cy="0"/>
        </a:xfrm>
      </p:grpSpPr>
      <p:pic>
        <p:nvPicPr>
          <p:cNvPr id="3613" name="Google Shape;3613;p249"/>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3614" name="Google Shape;3614;p249"/>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615" name="Google Shape;3615;p249"/>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3616" name="Google Shape;3616;p249"/>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17" name="Google Shape;3617;p249"/>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618" name="Google Shape;3618;p249"/>
          <p:cNvPicPr preferRelativeResize="0"/>
          <p:nvPr/>
        </p:nvPicPr>
        <p:blipFill rotWithShape="1">
          <a:blip r:embed="rId4">
            <a:alphaModFix/>
          </a:blip>
          <a:srcRect b="39" l="0" r="0" t="29"/>
          <a:stretch/>
        </p:blipFill>
        <p:spPr>
          <a:xfrm>
            <a:off x="899000" y="1133363"/>
            <a:ext cx="1737360" cy="1911096"/>
          </a:xfrm>
          <a:prstGeom prst="rect">
            <a:avLst/>
          </a:prstGeom>
          <a:noFill/>
          <a:ln>
            <a:noFill/>
          </a:ln>
        </p:spPr>
      </p:pic>
      <p:sp>
        <p:nvSpPr>
          <p:cNvPr id="3619" name="Google Shape;3619;p24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3620" name="Google Shape;3620;p249"/>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3621" name="Google Shape;3621;p24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22" name="Google Shape;3622;p249"/>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Activity with Instructions ">
  <p:cSld name="CUSTOM_2_5_1_3_1">
    <p:spTree>
      <p:nvGrpSpPr>
        <p:cNvPr id="3623" name="Shape 3623"/>
        <p:cNvGrpSpPr/>
        <p:nvPr/>
      </p:nvGrpSpPr>
      <p:grpSpPr>
        <a:xfrm>
          <a:off x="0" y="0"/>
          <a:ext cx="0" cy="0"/>
          <a:chOff x="0" y="0"/>
          <a:chExt cx="0" cy="0"/>
        </a:xfrm>
      </p:grpSpPr>
      <p:pic>
        <p:nvPicPr>
          <p:cNvPr id="3624" name="Google Shape;3624;p250"/>
          <p:cNvPicPr preferRelativeResize="0"/>
          <p:nvPr/>
        </p:nvPicPr>
        <p:blipFill rotWithShape="1">
          <a:blip r:embed="rId2">
            <a:alphaModFix/>
          </a:blip>
          <a:srcRect b="39" l="0" r="0" t="29"/>
          <a:stretch/>
        </p:blipFill>
        <p:spPr>
          <a:xfrm>
            <a:off x="8275625" y="4154800"/>
            <a:ext cx="594361" cy="653795"/>
          </a:xfrm>
          <a:prstGeom prst="rect">
            <a:avLst/>
          </a:prstGeom>
          <a:noFill/>
          <a:ln>
            <a:noFill/>
          </a:ln>
        </p:spPr>
      </p:pic>
      <p:sp>
        <p:nvSpPr>
          <p:cNvPr id="3625" name="Google Shape;3625;p25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626" name="Google Shape;3626;p25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627" name="Google Shape;3627;p25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28" name="Google Shape;3628;p25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29" name="Google Shape;3629;p250"/>
          <p:cNvSpPr txBox="1"/>
          <p:nvPr>
            <p:ph idx="2"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cxnSp>
        <p:nvCxnSpPr>
          <p:cNvPr id="3630" name="Google Shape;3630;p25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631" name="Google Shape;3631;p250"/>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32" name="Google Shape;3632;p250"/>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Challenge">
  <p:cSld name="CUSTOM_2_3_1_1_1_1_1_2_1_2_1_1_4">
    <p:spTree>
      <p:nvGrpSpPr>
        <p:cNvPr id="3633" name="Shape 3633"/>
        <p:cNvGrpSpPr/>
        <p:nvPr/>
      </p:nvGrpSpPr>
      <p:grpSpPr>
        <a:xfrm>
          <a:off x="0" y="0"/>
          <a:ext cx="0" cy="0"/>
          <a:chOff x="0" y="0"/>
          <a:chExt cx="0" cy="0"/>
        </a:xfrm>
      </p:grpSpPr>
      <p:pic>
        <p:nvPicPr>
          <p:cNvPr id="3634" name="Google Shape;3634;p251"/>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3635" name="Google Shape;3635;p251"/>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636" name="Google Shape;3636;p251"/>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3637" name="Google Shape;3637;p25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3638" name="Google Shape;3638;p251"/>
          <p:cNvSpPr txBox="1"/>
          <p:nvPr>
            <p:ph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39" name="Google Shape;3639;p251"/>
          <p:cNvSpPr txBox="1"/>
          <p:nvPr>
            <p:ph idx="2"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40" name="Google Shape;3640;p251"/>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3641" name="Google Shape;3641;p25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3642" name="Google Shape;3642;p251"/>
          <p:cNvPicPr preferRelativeResize="0"/>
          <p:nvPr/>
        </p:nvPicPr>
        <p:blipFill rotWithShape="1">
          <a:blip r:embed="rId4">
            <a:alphaModFix/>
          </a:blip>
          <a:srcRect b="0" l="0" r="0" t="0"/>
          <a:stretch/>
        </p:blipFill>
        <p:spPr>
          <a:xfrm>
            <a:off x="273900" y="-595025"/>
            <a:ext cx="2950353" cy="5143500"/>
          </a:xfrm>
          <a:prstGeom prst="rect">
            <a:avLst/>
          </a:prstGeom>
          <a:noFill/>
          <a:ln>
            <a:noFill/>
          </a:ln>
        </p:spPr>
      </p:pic>
    </p:spTree>
  </p:cSld>
  <p:clrMapOvr>
    <a:masterClrMapping/>
  </p:clrMapOvr>
</p:sldLayout>
</file>

<file path=ppt/slideLayouts/slideLayout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Challenge with Instructions">
  <p:cSld name="CUSTOM_2_5_1_4">
    <p:spTree>
      <p:nvGrpSpPr>
        <p:cNvPr id="3643" name="Shape 3643"/>
        <p:cNvGrpSpPr/>
        <p:nvPr/>
      </p:nvGrpSpPr>
      <p:grpSpPr>
        <a:xfrm>
          <a:off x="0" y="0"/>
          <a:ext cx="0" cy="0"/>
          <a:chOff x="0" y="0"/>
          <a:chExt cx="0" cy="0"/>
        </a:xfrm>
      </p:grpSpPr>
      <p:sp>
        <p:nvSpPr>
          <p:cNvPr id="3644" name="Google Shape;3644;p252"/>
          <p:cNvSpPr txBox="1"/>
          <p:nvPr>
            <p:ph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45" name="Google Shape;3645;p25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646" name="Google Shape;3646;p25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647" name="Google Shape;3647;p252"/>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3648" name="Google Shape;3648;p252"/>
          <p:cNvSpPr txBox="1"/>
          <p:nvPr>
            <p:ph idx="2"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49" name="Google Shape;3649;p252"/>
          <p:cNvSpPr txBox="1"/>
          <p:nvPr>
            <p:ph idx="3"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650" name="Google Shape;3650;p25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651" name="Google Shape;3651;p252"/>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3652" name="Google Shape;3652;p252"/>
          <p:cNvPicPr preferRelativeResize="0"/>
          <p:nvPr/>
        </p:nvPicPr>
        <p:blipFill rotWithShape="1">
          <a:blip r:embed="rId2">
            <a:alphaModFix/>
          </a:blip>
          <a:srcRect b="0" l="0" r="0" t="0"/>
          <a:stretch/>
        </p:blipFill>
        <p:spPr>
          <a:xfrm>
            <a:off x="8213200" y="3862850"/>
            <a:ext cx="656773" cy="1144971"/>
          </a:xfrm>
          <a:prstGeom prst="rect">
            <a:avLst/>
          </a:prstGeom>
          <a:noFill/>
          <a:ln>
            <a:noFill/>
          </a:ln>
        </p:spPr>
      </p:pic>
    </p:spTree>
  </p:cSld>
  <p:clrMapOvr>
    <a:masterClrMapping/>
  </p:clrMapOvr>
</p:sldLayout>
</file>

<file path=ppt/slideLayouts/slideLayout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Homework">
  <p:cSld name="CUSTOM_2_3_1_1_1_1_1_2_1_2_1_1_3_1">
    <p:spTree>
      <p:nvGrpSpPr>
        <p:cNvPr id="3653" name="Shape 3653"/>
        <p:cNvGrpSpPr/>
        <p:nvPr/>
      </p:nvGrpSpPr>
      <p:grpSpPr>
        <a:xfrm>
          <a:off x="0" y="0"/>
          <a:ext cx="0" cy="0"/>
          <a:chOff x="0" y="0"/>
          <a:chExt cx="0" cy="0"/>
        </a:xfrm>
      </p:grpSpPr>
      <p:pic>
        <p:nvPicPr>
          <p:cNvPr id="3654" name="Google Shape;3654;p253"/>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3655" name="Google Shape;3655;p253"/>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656" name="Google Shape;3656;p253"/>
          <p:cNvPicPr preferRelativeResize="0"/>
          <p:nvPr/>
        </p:nvPicPr>
        <p:blipFill rotWithShape="1">
          <a:blip r:embed="rId3">
            <a:alphaModFix/>
          </a:blip>
          <a:srcRect b="0" l="209" r="209" t="0"/>
          <a:stretch/>
        </p:blipFill>
        <p:spPr>
          <a:xfrm>
            <a:off x="858369" y="1097625"/>
            <a:ext cx="1737361" cy="1980591"/>
          </a:xfrm>
          <a:prstGeom prst="rect">
            <a:avLst/>
          </a:prstGeom>
          <a:noFill/>
          <a:ln>
            <a:noFill/>
          </a:ln>
        </p:spPr>
      </p:pic>
      <p:sp>
        <p:nvSpPr>
          <p:cNvPr id="3657" name="Google Shape;3657;p253"/>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658" name="Google Shape;3658;p253"/>
          <p:cNvPicPr preferRelativeResize="0"/>
          <p:nvPr/>
        </p:nvPicPr>
        <p:blipFill>
          <a:blip r:embed="rId4">
            <a:alphaModFix/>
          </a:blip>
          <a:stretch>
            <a:fillRect/>
          </a:stretch>
        </p:blipFill>
        <p:spPr>
          <a:xfrm>
            <a:off x="8062160" y="3975150"/>
            <a:ext cx="548640" cy="725893"/>
          </a:xfrm>
          <a:prstGeom prst="rect">
            <a:avLst/>
          </a:prstGeom>
          <a:noFill/>
          <a:ln>
            <a:noFill/>
          </a:ln>
        </p:spPr>
      </p:pic>
      <p:sp>
        <p:nvSpPr>
          <p:cNvPr id="3659" name="Google Shape;3659;p25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3660" name="Google Shape;3660;p253"/>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61" name="Google Shape;3661;p253"/>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Due Date:</a:t>
            </a:r>
            <a:endParaRPr b="1" sz="1300">
              <a:solidFill>
                <a:srgbClr val="FFFFFF"/>
              </a:solidFill>
              <a:latin typeface="Roboto"/>
              <a:ea typeface="Roboto"/>
              <a:cs typeface="Roboto"/>
              <a:sym typeface="Roboto"/>
            </a:endParaRPr>
          </a:p>
        </p:txBody>
      </p:sp>
      <p:sp>
        <p:nvSpPr>
          <p:cNvPr id="3662" name="Google Shape;3662;p253"/>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63" name="Google Shape;3663;p253"/>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1800">
          <p15:clr>
            <a:srgbClr val="F9AD4C"/>
          </p15:clr>
        </p15:guide>
      </p15:sldGuideLst>
    </p:ext>
  </p:extLst>
</p:sldLayout>
</file>

<file path=ppt/slideLayouts/slideLayout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Homework with Instructions">
  <p:cSld name="CUSTOM_2_5_2">
    <p:spTree>
      <p:nvGrpSpPr>
        <p:cNvPr id="3664" name="Shape 3664"/>
        <p:cNvGrpSpPr/>
        <p:nvPr/>
      </p:nvGrpSpPr>
      <p:grpSpPr>
        <a:xfrm>
          <a:off x="0" y="0"/>
          <a:ext cx="0" cy="0"/>
          <a:chOff x="0" y="0"/>
          <a:chExt cx="0" cy="0"/>
        </a:xfrm>
      </p:grpSpPr>
      <p:sp>
        <p:nvSpPr>
          <p:cNvPr id="3665" name="Google Shape;3665;p254"/>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3666" name="Google Shape;3666;p25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667" name="Google Shape;3667;p25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pic>
        <p:nvPicPr>
          <p:cNvPr id="3668" name="Google Shape;3668;p254"/>
          <p:cNvPicPr preferRelativeResize="0"/>
          <p:nvPr/>
        </p:nvPicPr>
        <p:blipFill rotWithShape="1">
          <a:blip r:embed="rId2">
            <a:alphaModFix/>
          </a:blip>
          <a:srcRect b="0" l="504" r="504" t="0"/>
          <a:stretch/>
        </p:blipFill>
        <p:spPr>
          <a:xfrm>
            <a:off x="8257069" y="4200875"/>
            <a:ext cx="548641" cy="624077"/>
          </a:xfrm>
          <a:prstGeom prst="rect">
            <a:avLst/>
          </a:prstGeom>
          <a:noFill/>
          <a:ln>
            <a:noFill/>
          </a:ln>
        </p:spPr>
      </p:pic>
      <p:sp>
        <p:nvSpPr>
          <p:cNvPr id="3669" name="Google Shape;3669;p25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70" name="Google Shape;3670;p254"/>
          <p:cNvSpPr txBox="1"/>
          <p:nvPr>
            <p:ph idx="2"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671" name="Google Shape;3671;p25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672" name="Google Shape;3672;p254"/>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73" name="Google Shape;3673;p254"/>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5005">
          <p15:clr>
            <a:srgbClr val="F9AD4C"/>
          </p15:clr>
        </p15:guide>
      </p15:sldGuideLst>
    </p:ext>
  </p:extLst>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Title Slide: FinTech">
  <p:cSld name="CUSTOM_2_3_1_1_1_1_1_2_1_2_1_1_1_1_2_1_1_1_1_1">
    <p:spTree>
      <p:nvGrpSpPr>
        <p:cNvPr id="181" name="Shape 181"/>
        <p:cNvGrpSpPr/>
        <p:nvPr/>
      </p:nvGrpSpPr>
      <p:grpSpPr>
        <a:xfrm>
          <a:off x="0" y="0"/>
          <a:ext cx="0" cy="0"/>
          <a:chOff x="0" y="0"/>
          <a:chExt cx="0" cy="0"/>
        </a:xfrm>
      </p:grpSpPr>
      <p:pic>
        <p:nvPicPr>
          <p:cNvPr id="182" name="Google Shape;182;p27"/>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183" name="Google Shape;183;p27"/>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84" name="Google Shape;184;p27"/>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185" name="Google Shape;185;p27"/>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FinTech</a:t>
            </a:r>
            <a:endParaRPr sz="1800">
              <a:solidFill>
                <a:srgbClr val="FFFFFF"/>
              </a:solidFill>
              <a:latin typeface="Roboto Medium"/>
              <a:ea typeface="Roboto Medium"/>
              <a:cs typeface="Roboto Medium"/>
              <a:sym typeface="Roboto Medium"/>
            </a:endParaRPr>
          </a:p>
        </p:txBody>
      </p:sp>
      <p:sp>
        <p:nvSpPr>
          <p:cNvPr id="186" name="Google Shape;186;p27"/>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7" name="Google Shape;187;p27"/>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8" name="Google Shape;188;p27"/>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189" name="Google Shape;189;p27"/>
          <p:cNvSpPr txBox="1"/>
          <p:nvPr/>
        </p:nvSpPr>
        <p:spPr>
          <a:xfrm>
            <a:off x="206300" y="4868750"/>
            <a:ext cx="8663400" cy="185700"/>
          </a:xfrm>
          <a:prstGeom prst="rect">
            <a:avLst/>
          </a:prstGeom>
          <a:noFill/>
          <a:ln>
            <a:noFill/>
          </a:ln>
        </p:spPr>
        <p:txBody>
          <a:bodyPr anchorCtr="0" anchor="t" bIns="91425" lIns="91425" spcFirstLastPara="1" rIns="0" wrap="square" tIns="91425">
            <a:noAutofit/>
          </a:bodyPr>
          <a:lstStyle/>
          <a:p>
            <a:pPr indent="0" lvl="0" marL="0" rtl="0" algn="l">
              <a:spcBef>
                <a:spcPts val="0"/>
              </a:spcBef>
              <a:spcAft>
                <a:spcPts val="0"/>
              </a:spcAft>
              <a:buNone/>
            </a:pPr>
            <a:r>
              <a:rPr lang="en" sz="600">
                <a:solidFill>
                  <a:schemeClr val="dk1"/>
                </a:solidFill>
              </a:rPr>
              <a:t>© 2021 Trilogy Education Services, a 2U, Inc. brand.  All Rights Reserved.</a:t>
            </a:r>
            <a:endParaRPr sz="600">
              <a:solidFill>
                <a:schemeClr val="dk1"/>
              </a:solidFill>
            </a:endParaRPr>
          </a:p>
        </p:txBody>
      </p:sp>
      <p:pic>
        <p:nvPicPr>
          <p:cNvPr id="190" name="Google Shape;190;p27"/>
          <p:cNvPicPr preferRelativeResize="0"/>
          <p:nvPr/>
        </p:nvPicPr>
        <p:blipFill>
          <a:blip r:embed="rId4">
            <a:alphaModFix/>
          </a:blip>
          <a:stretch>
            <a:fillRect/>
          </a:stretch>
        </p:blipFill>
        <p:spPr>
          <a:xfrm>
            <a:off x="485250" y="885450"/>
            <a:ext cx="2659800" cy="2279350"/>
          </a:xfrm>
          <a:prstGeom prst="rect">
            <a:avLst/>
          </a:prstGeom>
          <a:noFill/>
          <a:ln>
            <a:noFill/>
          </a:ln>
        </p:spPr>
      </p:pic>
    </p:spTree>
  </p:cSld>
  <p:clrMapOvr>
    <a:masterClrMapping/>
  </p:clrMapOvr>
</p:sldLayout>
</file>

<file path=ppt/slideLayouts/slideLayout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 Numbered 1–4 (Green)">
  <p:cSld name="CUSTOM_2_7_1">
    <p:spTree>
      <p:nvGrpSpPr>
        <p:cNvPr id="3674" name="Shape 3674"/>
        <p:cNvGrpSpPr/>
        <p:nvPr/>
      </p:nvGrpSpPr>
      <p:grpSpPr>
        <a:xfrm>
          <a:off x="0" y="0"/>
          <a:ext cx="0" cy="0"/>
          <a:chOff x="0" y="0"/>
          <a:chExt cx="0" cy="0"/>
        </a:xfrm>
      </p:grpSpPr>
      <p:sp>
        <p:nvSpPr>
          <p:cNvPr id="3675" name="Google Shape;3675;p255"/>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6" name="Google Shape;3676;p25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77" name="Google Shape;3677;p25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678" name="Google Shape;3678;p25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679" name="Google Shape;3679;p25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680" name="Google Shape;3680;p25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681" name="Google Shape;3681;p25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3682" name="Google Shape;3682;p255"/>
          <p:cNvGrpSpPr/>
          <p:nvPr/>
        </p:nvGrpSpPr>
        <p:grpSpPr>
          <a:xfrm>
            <a:off x="457200" y="1378813"/>
            <a:ext cx="776889" cy="621300"/>
            <a:chOff x="457200" y="1378813"/>
            <a:chExt cx="776889" cy="621300"/>
          </a:xfrm>
        </p:grpSpPr>
        <p:sp>
          <p:nvSpPr>
            <p:cNvPr id="3683" name="Google Shape;3683;p255"/>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3684" name="Google Shape;3684;p255"/>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85" name="Google Shape;3685;p255"/>
          <p:cNvGrpSpPr/>
          <p:nvPr/>
        </p:nvGrpSpPr>
        <p:grpSpPr>
          <a:xfrm>
            <a:off x="457200" y="2228725"/>
            <a:ext cx="776889" cy="621300"/>
            <a:chOff x="457200" y="1378813"/>
            <a:chExt cx="776889" cy="621300"/>
          </a:xfrm>
        </p:grpSpPr>
        <p:sp>
          <p:nvSpPr>
            <p:cNvPr id="3686" name="Google Shape;3686;p255"/>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3687" name="Google Shape;3687;p255"/>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88" name="Google Shape;3688;p255"/>
          <p:cNvGrpSpPr/>
          <p:nvPr/>
        </p:nvGrpSpPr>
        <p:grpSpPr>
          <a:xfrm>
            <a:off x="457200" y="3073850"/>
            <a:ext cx="776889" cy="621300"/>
            <a:chOff x="457200" y="1378813"/>
            <a:chExt cx="776889" cy="621300"/>
          </a:xfrm>
        </p:grpSpPr>
        <p:sp>
          <p:nvSpPr>
            <p:cNvPr id="3689" name="Google Shape;3689;p255"/>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3690" name="Google Shape;3690;p255"/>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91" name="Google Shape;3691;p255"/>
          <p:cNvGrpSpPr/>
          <p:nvPr/>
        </p:nvGrpSpPr>
        <p:grpSpPr>
          <a:xfrm>
            <a:off x="457200" y="3923750"/>
            <a:ext cx="776889" cy="621300"/>
            <a:chOff x="457200" y="1378813"/>
            <a:chExt cx="776889" cy="621300"/>
          </a:xfrm>
        </p:grpSpPr>
        <p:sp>
          <p:nvSpPr>
            <p:cNvPr id="3692" name="Google Shape;3692;p255"/>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3693" name="Google Shape;3693;p255"/>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94" name="Google Shape;3694;p255"/>
          <p:cNvSpPr txBox="1"/>
          <p:nvPr>
            <p:ph idx="3" type="subTitle"/>
          </p:nvPr>
        </p:nvSpPr>
        <p:spPr>
          <a:xfrm>
            <a:off x="-12300" y="142120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95" name="Google Shape;3695;p255"/>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6" name="Google Shape;3696;p255"/>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7" name="Google Shape;3697;p255"/>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8" name="Google Shape;3698;p255"/>
          <p:cNvSpPr txBox="1"/>
          <p:nvPr>
            <p:ph idx="4" type="subTitle"/>
          </p:nvPr>
        </p:nvSpPr>
        <p:spPr>
          <a:xfrm>
            <a:off x="-12300" y="223353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99" name="Google Shape;3699;p255"/>
          <p:cNvSpPr txBox="1"/>
          <p:nvPr>
            <p:ph idx="5" type="subTitle"/>
          </p:nvPr>
        </p:nvSpPr>
        <p:spPr>
          <a:xfrm>
            <a:off x="0" y="3076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00" name="Google Shape;3700;p255"/>
          <p:cNvSpPr txBox="1"/>
          <p:nvPr>
            <p:ph idx="6" type="subTitle"/>
          </p:nvPr>
        </p:nvSpPr>
        <p:spPr>
          <a:xfrm>
            <a:off x="-12300" y="39189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9. Numbered 1–5 (Green)">
  <p:cSld name="CUSTOM_2_7_1_4">
    <p:spTree>
      <p:nvGrpSpPr>
        <p:cNvPr id="3701" name="Shape 3701"/>
        <p:cNvGrpSpPr/>
        <p:nvPr/>
      </p:nvGrpSpPr>
      <p:grpSpPr>
        <a:xfrm>
          <a:off x="0" y="0"/>
          <a:ext cx="0" cy="0"/>
          <a:chOff x="0" y="0"/>
          <a:chExt cx="0" cy="0"/>
        </a:xfrm>
      </p:grpSpPr>
      <p:sp>
        <p:nvSpPr>
          <p:cNvPr id="3702" name="Google Shape;3702;p256"/>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3" name="Google Shape;3703;p25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04" name="Google Shape;3704;p25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705" name="Google Shape;3705;p25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706" name="Google Shape;3706;p25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707" name="Google Shape;3707;p25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708" name="Google Shape;3708;p25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3709" name="Google Shape;3709;p256"/>
          <p:cNvGrpSpPr/>
          <p:nvPr/>
        </p:nvGrpSpPr>
        <p:grpSpPr>
          <a:xfrm>
            <a:off x="457200" y="1300225"/>
            <a:ext cx="776889" cy="621300"/>
            <a:chOff x="457200" y="1378813"/>
            <a:chExt cx="776889" cy="621300"/>
          </a:xfrm>
        </p:grpSpPr>
        <p:sp>
          <p:nvSpPr>
            <p:cNvPr id="3710" name="Google Shape;3710;p256"/>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3711" name="Google Shape;3711;p256"/>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12" name="Google Shape;3712;p256"/>
          <p:cNvGrpSpPr/>
          <p:nvPr/>
        </p:nvGrpSpPr>
        <p:grpSpPr>
          <a:xfrm>
            <a:off x="457200" y="2000125"/>
            <a:ext cx="776889" cy="621300"/>
            <a:chOff x="457200" y="1378813"/>
            <a:chExt cx="776889" cy="621300"/>
          </a:xfrm>
        </p:grpSpPr>
        <p:sp>
          <p:nvSpPr>
            <p:cNvPr id="3713" name="Google Shape;3713;p256"/>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3714" name="Google Shape;3714;p256"/>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15" name="Google Shape;3715;p256"/>
          <p:cNvGrpSpPr/>
          <p:nvPr/>
        </p:nvGrpSpPr>
        <p:grpSpPr>
          <a:xfrm>
            <a:off x="457200" y="2692850"/>
            <a:ext cx="776889" cy="621300"/>
            <a:chOff x="457200" y="1378813"/>
            <a:chExt cx="776889" cy="621300"/>
          </a:xfrm>
        </p:grpSpPr>
        <p:sp>
          <p:nvSpPr>
            <p:cNvPr id="3716" name="Google Shape;3716;p256"/>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3717" name="Google Shape;3717;p256"/>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18" name="Google Shape;3718;p256"/>
          <p:cNvGrpSpPr/>
          <p:nvPr/>
        </p:nvGrpSpPr>
        <p:grpSpPr>
          <a:xfrm>
            <a:off x="457200" y="3390350"/>
            <a:ext cx="776889" cy="621300"/>
            <a:chOff x="457200" y="1378813"/>
            <a:chExt cx="776889" cy="621300"/>
          </a:xfrm>
        </p:grpSpPr>
        <p:sp>
          <p:nvSpPr>
            <p:cNvPr id="3719" name="Google Shape;3719;p256"/>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3720" name="Google Shape;3720;p256"/>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21" name="Google Shape;3721;p256"/>
          <p:cNvSpPr txBox="1"/>
          <p:nvPr>
            <p:ph idx="3" type="subTitle"/>
          </p:nvPr>
        </p:nvSpPr>
        <p:spPr>
          <a:xfrm>
            <a:off x="-7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22" name="Google Shape;3722;p256"/>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3" name="Google Shape;3723;p256"/>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4" name="Google Shape;3724;p256"/>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5" name="Google Shape;3725;p256"/>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26" name="Google Shape;3726;p256"/>
          <p:cNvSpPr txBox="1"/>
          <p:nvPr>
            <p:ph idx="5" type="subTitle"/>
          </p:nvPr>
        </p:nvSpPr>
        <p:spPr>
          <a:xfrm>
            <a:off x="0" y="2695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27" name="Google Shape;3727;p256"/>
          <p:cNvSpPr txBox="1"/>
          <p:nvPr>
            <p:ph idx="6" type="subTitle"/>
          </p:nvPr>
        </p:nvSpPr>
        <p:spPr>
          <a:xfrm>
            <a:off x="-12300" y="33855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3728" name="Google Shape;3728;p256"/>
          <p:cNvGrpSpPr/>
          <p:nvPr/>
        </p:nvGrpSpPr>
        <p:grpSpPr>
          <a:xfrm>
            <a:off x="469500" y="4083075"/>
            <a:ext cx="776889" cy="621300"/>
            <a:chOff x="457200" y="1378813"/>
            <a:chExt cx="776889" cy="621300"/>
          </a:xfrm>
        </p:grpSpPr>
        <p:sp>
          <p:nvSpPr>
            <p:cNvPr id="3729" name="Google Shape;3729;p256"/>
            <p:cNvSpPr/>
            <p:nvPr/>
          </p:nvSpPr>
          <p:spPr>
            <a:xfrm>
              <a:off x="457200" y="1378813"/>
              <a:ext cx="695400" cy="621300"/>
            </a:xfrm>
            <a:prstGeom prst="roundRect">
              <a:avLst>
                <a:gd fmla="val 16667" name="adj"/>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3730" name="Google Shape;3730;p256"/>
            <p:cNvSpPr/>
            <p:nvPr/>
          </p:nvSpPr>
          <p:spPr>
            <a:xfrm rot="5400000">
              <a:off x="969614" y="1607625"/>
              <a:ext cx="340325" cy="188625"/>
            </a:xfrm>
            <a:prstGeom prst="flowChartExtract">
              <a:avLst/>
            </a:prstGeom>
            <a:solidFill>
              <a:srgbClr val="134F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31" name="Google Shape;3731;p256"/>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2" name="Google Shape;3732;p256"/>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 Numbered 1–6 (Gray)">
  <p:cSld name="CUSTOM_2_7_1_3_1_1">
    <p:spTree>
      <p:nvGrpSpPr>
        <p:cNvPr id="3733" name="Shape 3733"/>
        <p:cNvGrpSpPr/>
        <p:nvPr/>
      </p:nvGrpSpPr>
      <p:grpSpPr>
        <a:xfrm>
          <a:off x="0" y="0"/>
          <a:ext cx="0" cy="0"/>
          <a:chOff x="0" y="0"/>
          <a:chExt cx="0" cy="0"/>
        </a:xfrm>
      </p:grpSpPr>
      <p:sp>
        <p:nvSpPr>
          <p:cNvPr id="3734" name="Google Shape;3734;p257"/>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5" name="Google Shape;3735;p25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36" name="Google Shape;3736;p25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737" name="Google Shape;3737;p25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738" name="Google Shape;3738;p25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739" name="Google Shape;3739;p25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740" name="Google Shape;3740;p25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3741" name="Google Shape;3741;p257"/>
          <p:cNvGrpSpPr/>
          <p:nvPr/>
        </p:nvGrpSpPr>
        <p:grpSpPr>
          <a:xfrm>
            <a:off x="457200" y="1237825"/>
            <a:ext cx="776900" cy="486300"/>
            <a:chOff x="457200" y="1466425"/>
            <a:chExt cx="776900" cy="486300"/>
          </a:xfrm>
        </p:grpSpPr>
        <p:sp>
          <p:nvSpPr>
            <p:cNvPr id="3742" name="Google Shape;3742;p257"/>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3743" name="Google Shape;3743;p257"/>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44" name="Google Shape;3744;p257"/>
          <p:cNvSpPr txBox="1"/>
          <p:nvPr>
            <p:ph idx="3" type="subTitle"/>
          </p:nvPr>
        </p:nvSpPr>
        <p:spPr>
          <a:xfrm>
            <a:off x="-12150"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45" name="Google Shape;3745;p257"/>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46" name="Google Shape;3746;p257"/>
          <p:cNvGrpSpPr/>
          <p:nvPr/>
        </p:nvGrpSpPr>
        <p:grpSpPr>
          <a:xfrm>
            <a:off x="457200" y="1828900"/>
            <a:ext cx="776900" cy="486300"/>
            <a:chOff x="457200" y="1466425"/>
            <a:chExt cx="776900" cy="486300"/>
          </a:xfrm>
        </p:grpSpPr>
        <p:sp>
          <p:nvSpPr>
            <p:cNvPr id="3747" name="Google Shape;3747;p257"/>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3748" name="Google Shape;3748;p257"/>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49" name="Google Shape;3749;p257"/>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50" name="Google Shape;3750;p257"/>
          <p:cNvGrpSpPr/>
          <p:nvPr/>
        </p:nvGrpSpPr>
        <p:grpSpPr>
          <a:xfrm>
            <a:off x="457200" y="2419975"/>
            <a:ext cx="776900" cy="486300"/>
            <a:chOff x="457200" y="1466425"/>
            <a:chExt cx="776900" cy="486300"/>
          </a:xfrm>
        </p:grpSpPr>
        <p:sp>
          <p:nvSpPr>
            <p:cNvPr id="3751" name="Google Shape;3751;p257"/>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3752" name="Google Shape;3752;p257"/>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53" name="Google Shape;3753;p257"/>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54" name="Google Shape;3754;p257"/>
          <p:cNvGrpSpPr/>
          <p:nvPr/>
        </p:nvGrpSpPr>
        <p:grpSpPr>
          <a:xfrm>
            <a:off x="457200" y="3011050"/>
            <a:ext cx="776900" cy="486300"/>
            <a:chOff x="457200" y="1466425"/>
            <a:chExt cx="776900" cy="486300"/>
          </a:xfrm>
        </p:grpSpPr>
        <p:sp>
          <p:nvSpPr>
            <p:cNvPr id="3755" name="Google Shape;3755;p257"/>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3756" name="Google Shape;3756;p257"/>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57" name="Google Shape;3757;p257"/>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58" name="Google Shape;3758;p257"/>
          <p:cNvGrpSpPr/>
          <p:nvPr/>
        </p:nvGrpSpPr>
        <p:grpSpPr>
          <a:xfrm>
            <a:off x="457200" y="3602137"/>
            <a:ext cx="776900" cy="486300"/>
            <a:chOff x="457200" y="1466425"/>
            <a:chExt cx="776900" cy="486300"/>
          </a:xfrm>
        </p:grpSpPr>
        <p:sp>
          <p:nvSpPr>
            <p:cNvPr id="3759" name="Google Shape;3759;p257"/>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3760" name="Google Shape;3760;p257"/>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61" name="Google Shape;3761;p257"/>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62" name="Google Shape;3762;p257"/>
          <p:cNvGrpSpPr/>
          <p:nvPr/>
        </p:nvGrpSpPr>
        <p:grpSpPr>
          <a:xfrm>
            <a:off x="457200" y="4193262"/>
            <a:ext cx="776900" cy="486300"/>
            <a:chOff x="457200" y="1466425"/>
            <a:chExt cx="776900" cy="486300"/>
          </a:xfrm>
        </p:grpSpPr>
        <p:sp>
          <p:nvSpPr>
            <p:cNvPr id="3763" name="Google Shape;3763;p257"/>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3764" name="Google Shape;3764;p257"/>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65" name="Google Shape;3765;p257"/>
          <p:cNvSpPr txBox="1"/>
          <p:nvPr>
            <p:ph idx="4" type="subTitle"/>
          </p:nvPr>
        </p:nvSpPr>
        <p:spPr>
          <a:xfrm>
            <a:off x="-12075" y="18488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66" name="Google Shape;3766;p257"/>
          <p:cNvSpPr txBox="1"/>
          <p:nvPr>
            <p:ph idx="5" type="subTitle"/>
          </p:nvPr>
        </p:nvSpPr>
        <p:spPr>
          <a:xfrm>
            <a:off x="-12075" y="24399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67" name="Google Shape;3767;p257"/>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68" name="Google Shape;3768;p257"/>
          <p:cNvSpPr txBox="1"/>
          <p:nvPr>
            <p:ph idx="7" type="subTitle"/>
          </p:nvPr>
        </p:nvSpPr>
        <p:spPr>
          <a:xfrm>
            <a:off x="12475" y="3622088"/>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69" name="Google Shape;3769;p257"/>
          <p:cNvSpPr txBox="1"/>
          <p:nvPr>
            <p:ph idx="8" type="subTitle"/>
          </p:nvPr>
        </p:nvSpPr>
        <p:spPr>
          <a:xfrm>
            <a:off x="12475" y="42361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1. Numbered 1–7 (Gray)">
  <p:cSld name="CUSTOM_2_7_1_3_1_1_1">
    <p:spTree>
      <p:nvGrpSpPr>
        <p:cNvPr id="3770" name="Shape 3770"/>
        <p:cNvGrpSpPr/>
        <p:nvPr/>
      </p:nvGrpSpPr>
      <p:grpSpPr>
        <a:xfrm>
          <a:off x="0" y="0"/>
          <a:ext cx="0" cy="0"/>
          <a:chOff x="0" y="0"/>
          <a:chExt cx="0" cy="0"/>
        </a:xfrm>
      </p:grpSpPr>
      <p:sp>
        <p:nvSpPr>
          <p:cNvPr id="3771" name="Google Shape;3771;p258"/>
          <p:cNvSpPr/>
          <p:nvPr/>
        </p:nvSpPr>
        <p:spPr>
          <a:xfrm>
            <a:off x="1254500" y="11616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2" name="Google Shape;3772;p25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73" name="Google Shape;3773;p25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774" name="Google Shape;3774;p25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775" name="Google Shape;3775;p25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776" name="Google Shape;3776;p25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777" name="Google Shape;3777;p25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3778" name="Google Shape;3778;p258"/>
          <p:cNvGrpSpPr/>
          <p:nvPr/>
        </p:nvGrpSpPr>
        <p:grpSpPr>
          <a:xfrm>
            <a:off x="457222" y="1149803"/>
            <a:ext cx="713194" cy="446423"/>
            <a:chOff x="457200" y="1466425"/>
            <a:chExt cx="776900" cy="486300"/>
          </a:xfrm>
        </p:grpSpPr>
        <p:sp>
          <p:nvSpPr>
            <p:cNvPr id="3779" name="Google Shape;3779;p258"/>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3780" name="Google Shape;3780;p258"/>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81" name="Google Shape;3781;p258"/>
          <p:cNvSpPr txBox="1"/>
          <p:nvPr>
            <p:ph idx="3" type="subTitle"/>
          </p:nvPr>
        </p:nvSpPr>
        <p:spPr>
          <a:xfrm>
            <a:off x="0" y="11753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82" name="Google Shape;3782;p258"/>
          <p:cNvSpPr/>
          <p:nvPr/>
        </p:nvSpPr>
        <p:spPr>
          <a:xfrm>
            <a:off x="1254500" y="16842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83" name="Google Shape;3783;p258"/>
          <p:cNvGrpSpPr/>
          <p:nvPr/>
        </p:nvGrpSpPr>
        <p:grpSpPr>
          <a:xfrm>
            <a:off x="457222" y="1672428"/>
            <a:ext cx="713194" cy="446423"/>
            <a:chOff x="457200" y="1466425"/>
            <a:chExt cx="776900" cy="486300"/>
          </a:xfrm>
        </p:grpSpPr>
        <p:sp>
          <p:nvSpPr>
            <p:cNvPr id="3784" name="Google Shape;3784;p258"/>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3785" name="Google Shape;3785;p258"/>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86" name="Google Shape;3786;p258"/>
          <p:cNvSpPr txBox="1"/>
          <p:nvPr>
            <p:ph idx="4" type="subTitle"/>
          </p:nvPr>
        </p:nvSpPr>
        <p:spPr>
          <a:xfrm>
            <a:off x="125" y="16979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87" name="Google Shape;3787;p258"/>
          <p:cNvSpPr/>
          <p:nvPr/>
        </p:nvSpPr>
        <p:spPr>
          <a:xfrm>
            <a:off x="1254475" y="220740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88" name="Google Shape;3788;p258"/>
          <p:cNvGrpSpPr/>
          <p:nvPr/>
        </p:nvGrpSpPr>
        <p:grpSpPr>
          <a:xfrm>
            <a:off x="457197" y="2195578"/>
            <a:ext cx="713194" cy="446423"/>
            <a:chOff x="457200" y="1466425"/>
            <a:chExt cx="776900" cy="486300"/>
          </a:xfrm>
        </p:grpSpPr>
        <p:sp>
          <p:nvSpPr>
            <p:cNvPr id="3789" name="Google Shape;3789;p258"/>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3790" name="Google Shape;3790;p258"/>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91" name="Google Shape;3791;p258"/>
          <p:cNvSpPr txBox="1"/>
          <p:nvPr>
            <p:ph idx="5" type="subTitle"/>
          </p:nvPr>
        </p:nvSpPr>
        <p:spPr>
          <a:xfrm>
            <a:off x="0" y="222110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92" name="Google Shape;3792;p258"/>
          <p:cNvSpPr/>
          <p:nvPr/>
        </p:nvSpPr>
        <p:spPr>
          <a:xfrm>
            <a:off x="1254475" y="27300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93" name="Google Shape;3793;p258"/>
          <p:cNvGrpSpPr/>
          <p:nvPr/>
        </p:nvGrpSpPr>
        <p:grpSpPr>
          <a:xfrm>
            <a:off x="457197" y="2718203"/>
            <a:ext cx="713194" cy="446423"/>
            <a:chOff x="457200" y="1466425"/>
            <a:chExt cx="776900" cy="486300"/>
          </a:xfrm>
        </p:grpSpPr>
        <p:sp>
          <p:nvSpPr>
            <p:cNvPr id="3794" name="Google Shape;3794;p258"/>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3795" name="Google Shape;3795;p258"/>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96" name="Google Shape;3796;p258"/>
          <p:cNvSpPr txBox="1"/>
          <p:nvPr>
            <p:ph idx="6" type="subTitle"/>
          </p:nvPr>
        </p:nvSpPr>
        <p:spPr>
          <a:xfrm>
            <a:off x="-125" y="27437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97" name="Google Shape;3797;p258"/>
          <p:cNvSpPr/>
          <p:nvPr/>
        </p:nvSpPr>
        <p:spPr>
          <a:xfrm>
            <a:off x="1254500" y="32526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98" name="Google Shape;3798;p258"/>
          <p:cNvGrpSpPr/>
          <p:nvPr/>
        </p:nvGrpSpPr>
        <p:grpSpPr>
          <a:xfrm>
            <a:off x="457222" y="3240828"/>
            <a:ext cx="713194" cy="446423"/>
            <a:chOff x="457200" y="1466425"/>
            <a:chExt cx="776900" cy="486300"/>
          </a:xfrm>
        </p:grpSpPr>
        <p:sp>
          <p:nvSpPr>
            <p:cNvPr id="3799" name="Google Shape;3799;p258"/>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3800" name="Google Shape;3800;p258"/>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01" name="Google Shape;3801;p258"/>
          <p:cNvSpPr txBox="1"/>
          <p:nvPr>
            <p:ph idx="7" type="subTitle"/>
          </p:nvPr>
        </p:nvSpPr>
        <p:spPr>
          <a:xfrm>
            <a:off x="25" y="32663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02" name="Google Shape;3802;p258"/>
          <p:cNvSpPr/>
          <p:nvPr/>
        </p:nvSpPr>
        <p:spPr>
          <a:xfrm>
            <a:off x="1254500" y="377527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03" name="Google Shape;3803;p258"/>
          <p:cNvGrpSpPr/>
          <p:nvPr/>
        </p:nvGrpSpPr>
        <p:grpSpPr>
          <a:xfrm>
            <a:off x="457222" y="3763453"/>
            <a:ext cx="713194" cy="446423"/>
            <a:chOff x="457200" y="1466425"/>
            <a:chExt cx="776900" cy="486300"/>
          </a:xfrm>
        </p:grpSpPr>
        <p:sp>
          <p:nvSpPr>
            <p:cNvPr id="3804" name="Google Shape;3804;p258"/>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3805" name="Google Shape;3805;p258"/>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06" name="Google Shape;3806;p258"/>
          <p:cNvSpPr txBox="1"/>
          <p:nvPr>
            <p:ph idx="8" type="subTitle"/>
          </p:nvPr>
        </p:nvSpPr>
        <p:spPr>
          <a:xfrm>
            <a:off x="-50" y="378897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07" name="Google Shape;3807;p258"/>
          <p:cNvSpPr/>
          <p:nvPr/>
        </p:nvSpPr>
        <p:spPr>
          <a:xfrm>
            <a:off x="1254500" y="43234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08" name="Google Shape;3808;p258"/>
          <p:cNvGrpSpPr/>
          <p:nvPr/>
        </p:nvGrpSpPr>
        <p:grpSpPr>
          <a:xfrm>
            <a:off x="457222" y="4311603"/>
            <a:ext cx="713194" cy="446423"/>
            <a:chOff x="457200" y="1466425"/>
            <a:chExt cx="776900" cy="486300"/>
          </a:xfrm>
        </p:grpSpPr>
        <p:sp>
          <p:nvSpPr>
            <p:cNvPr id="3809" name="Google Shape;3809;p258"/>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3810" name="Google Shape;3810;p258"/>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11" name="Google Shape;3811;p258"/>
          <p:cNvSpPr txBox="1"/>
          <p:nvPr>
            <p:ph idx="9" type="subTitle"/>
          </p:nvPr>
        </p:nvSpPr>
        <p:spPr>
          <a:xfrm>
            <a:off x="25" y="43371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 Numbered 1–8 (Gray)">
  <p:cSld name="CUSTOM_2_7_1_3_1_1_1_1">
    <p:spTree>
      <p:nvGrpSpPr>
        <p:cNvPr id="3812" name="Shape 3812"/>
        <p:cNvGrpSpPr/>
        <p:nvPr/>
      </p:nvGrpSpPr>
      <p:grpSpPr>
        <a:xfrm>
          <a:off x="0" y="0"/>
          <a:ext cx="0" cy="0"/>
          <a:chOff x="0" y="0"/>
          <a:chExt cx="0" cy="0"/>
        </a:xfrm>
      </p:grpSpPr>
      <p:sp>
        <p:nvSpPr>
          <p:cNvPr id="3813" name="Google Shape;3813;p25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14" name="Google Shape;3814;p25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815" name="Google Shape;3815;p25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816" name="Google Shape;3816;p25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817" name="Google Shape;3817;p25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818" name="Google Shape;3818;p25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19" name="Google Shape;3819;p259"/>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20" name="Google Shape;3820;p259"/>
          <p:cNvGrpSpPr/>
          <p:nvPr/>
        </p:nvGrpSpPr>
        <p:grpSpPr>
          <a:xfrm>
            <a:off x="457427" y="3873038"/>
            <a:ext cx="602564" cy="377174"/>
            <a:chOff x="457200" y="1466425"/>
            <a:chExt cx="776900" cy="486300"/>
          </a:xfrm>
        </p:grpSpPr>
        <p:sp>
          <p:nvSpPr>
            <p:cNvPr id="3821" name="Google Shape;3821;p259"/>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3822" name="Google Shape;3822;p259"/>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23" name="Google Shape;3823;p259"/>
          <p:cNvSpPr txBox="1"/>
          <p:nvPr>
            <p:ph idx="3" type="subTitle"/>
          </p:nvPr>
        </p:nvSpPr>
        <p:spPr>
          <a:xfrm>
            <a:off x="-12100" y="3873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24" name="Google Shape;3824;p259"/>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25" name="Google Shape;3825;p259"/>
          <p:cNvGrpSpPr/>
          <p:nvPr/>
        </p:nvGrpSpPr>
        <p:grpSpPr>
          <a:xfrm>
            <a:off x="457315" y="4311142"/>
            <a:ext cx="602564" cy="377174"/>
            <a:chOff x="457200" y="1466425"/>
            <a:chExt cx="776900" cy="486300"/>
          </a:xfrm>
        </p:grpSpPr>
        <p:sp>
          <p:nvSpPr>
            <p:cNvPr id="3826" name="Google Shape;3826;p259"/>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3827" name="Google Shape;3827;p259"/>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28" name="Google Shape;3828;p259"/>
          <p:cNvSpPr txBox="1"/>
          <p:nvPr>
            <p:ph idx="4" type="subTitle"/>
          </p:nvPr>
        </p:nvSpPr>
        <p:spPr>
          <a:xfrm>
            <a:off x="-12075" y="43112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29" name="Google Shape;3829;p259"/>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30" name="Google Shape;3830;p259"/>
          <p:cNvGrpSpPr/>
          <p:nvPr/>
        </p:nvGrpSpPr>
        <p:grpSpPr>
          <a:xfrm>
            <a:off x="457377" y="2996663"/>
            <a:ext cx="602564" cy="377174"/>
            <a:chOff x="457200" y="1466425"/>
            <a:chExt cx="776900" cy="486300"/>
          </a:xfrm>
        </p:grpSpPr>
        <p:sp>
          <p:nvSpPr>
            <p:cNvPr id="3831" name="Google Shape;3831;p259"/>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3832" name="Google Shape;3832;p259"/>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33" name="Google Shape;3833;p259"/>
          <p:cNvSpPr txBox="1"/>
          <p:nvPr>
            <p:ph idx="5" type="subTitle"/>
          </p:nvPr>
        </p:nvSpPr>
        <p:spPr>
          <a:xfrm>
            <a:off x="-12150" y="29967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34" name="Google Shape;3834;p259"/>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35" name="Google Shape;3835;p259"/>
          <p:cNvGrpSpPr/>
          <p:nvPr/>
        </p:nvGrpSpPr>
        <p:grpSpPr>
          <a:xfrm>
            <a:off x="457265" y="3434767"/>
            <a:ext cx="602564" cy="377174"/>
            <a:chOff x="457200" y="1466425"/>
            <a:chExt cx="776900" cy="486300"/>
          </a:xfrm>
        </p:grpSpPr>
        <p:sp>
          <p:nvSpPr>
            <p:cNvPr id="3836" name="Google Shape;3836;p259"/>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3837" name="Google Shape;3837;p259"/>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38" name="Google Shape;3838;p259"/>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39" name="Google Shape;3839;p259"/>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40" name="Google Shape;3840;p259"/>
          <p:cNvGrpSpPr/>
          <p:nvPr/>
        </p:nvGrpSpPr>
        <p:grpSpPr>
          <a:xfrm>
            <a:off x="457402" y="2135288"/>
            <a:ext cx="602564" cy="377174"/>
            <a:chOff x="457200" y="1466425"/>
            <a:chExt cx="776900" cy="486300"/>
          </a:xfrm>
        </p:grpSpPr>
        <p:sp>
          <p:nvSpPr>
            <p:cNvPr id="3841" name="Google Shape;3841;p259"/>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3842" name="Google Shape;3842;p259"/>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43" name="Google Shape;3843;p259"/>
          <p:cNvSpPr txBox="1"/>
          <p:nvPr>
            <p:ph idx="7" type="subTitle"/>
          </p:nvPr>
        </p:nvSpPr>
        <p:spPr>
          <a:xfrm>
            <a:off x="-12125" y="21353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44" name="Google Shape;3844;p259"/>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45" name="Google Shape;3845;p259"/>
          <p:cNvGrpSpPr/>
          <p:nvPr/>
        </p:nvGrpSpPr>
        <p:grpSpPr>
          <a:xfrm>
            <a:off x="457290" y="2573392"/>
            <a:ext cx="602564" cy="377174"/>
            <a:chOff x="457200" y="1466425"/>
            <a:chExt cx="776900" cy="486300"/>
          </a:xfrm>
        </p:grpSpPr>
        <p:sp>
          <p:nvSpPr>
            <p:cNvPr id="3846" name="Google Shape;3846;p259"/>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3847" name="Google Shape;3847;p259"/>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48" name="Google Shape;3848;p259"/>
          <p:cNvSpPr txBox="1"/>
          <p:nvPr>
            <p:ph idx="8" type="subTitle"/>
          </p:nvPr>
        </p:nvSpPr>
        <p:spPr>
          <a:xfrm>
            <a:off x="-12250" y="25735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49" name="Google Shape;3849;p259"/>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50" name="Google Shape;3850;p259"/>
          <p:cNvGrpSpPr/>
          <p:nvPr/>
        </p:nvGrpSpPr>
        <p:grpSpPr>
          <a:xfrm>
            <a:off x="457352" y="1258913"/>
            <a:ext cx="602564" cy="377174"/>
            <a:chOff x="457200" y="1466425"/>
            <a:chExt cx="776900" cy="486300"/>
          </a:xfrm>
        </p:grpSpPr>
        <p:sp>
          <p:nvSpPr>
            <p:cNvPr id="3851" name="Google Shape;3851;p259"/>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3852" name="Google Shape;3852;p259"/>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53" name="Google Shape;3853;p259"/>
          <p:cNvSpPr txBox="1"/>
          <p:nvPr>
            <p:ph idx="9" type="subTitle"/>
          </p:nvPr>
        </p:nvSpPr>
        <p:spPr>
          <a:xfrm>
            <a:off x="-12300" y="12590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54" name="Google Shape;3854;p259"/>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55" name="Google Shape;3855;p259"/>
          <p:cNvGrpSpPr/>
          <p:nvPr/>
        </p:nvGrpSpPr>
        <p:grpSpPr>
          <a:xfrm>
            <a:off x="457240" y="1697017"/>
            <a:ext cx="602564" cy="377174"/>
            <a:chOff x="457200" y="1466425"/>
            <a:chExt cx="776900" cy="486300"/>
          </a:xfrm>
        </p:grpSpPr>
        <p:sp>
          <p:nvSpPr>
            <p:cNvPr id="3856" name="Google Shape;3856;p259"/>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3857" name="Google Shape;3857;p259"/>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58" name="Google Shape;3858;p259"/>
          <p:cNvSpPr txBox="1"/>
          <p:nvPr>
            <p:ph idx="13" type="subTitle"/>
          </p:nvPr>
        </p:nvSpPr>
        <p:spPr>
          <a:xfrm>
            <a:off x="-12300" y="1697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Numbered 1–3 (Green)">
  <p:cSld name="CUSTOM_2_7_1_5">
    <p:spTree>
      <p:nvGrpSpPr>
        <p:cNvPr id="3859" name="Shape 3859"/>
        <p:cNvGrpSpPr/>
        <p:nvPr/>
      </p:nvGrpSpPr>
      <p:grpSpPr>
        <a:xfrm>
          <a:off x="0" y="0"/>
          <a:ext cx="0" cy="0"/>
          <a:chOff x="0" y="0"/>
          <a:chExt cx="0" cy="0"/>
        </a:xfrm>
      </p:grpSpPr>
      <p:sp>
        <p:nvSpPr>
          <p:cNvPr id="3860" name="Google Shape;3860;p26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61" name="Google Shape;3861;p26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862" name="Google Shape;3862;p26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863" name="Google Shape;3863;p26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864" name="Google Shape;3864;p26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865" name="Google Shape;3865;p26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66" name="Google Shape;3866;p260"/>
          <p:cNvSpPr/>
          <p:nvPr/>
        </p:nvSpPr>
        <p:spPr>
          <a:xfrm flipH="1">
            <a:off x="724275"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7" name="Google Shape;3867;p260"/>
          <p:cNvSpPr txBox="1"/>
          <p:nvPr>
            <p:ph idx="3" type="subTitle"/>
          </p:nvPr>
        </p:nvSpPr>
        <p:spPr>
          <a:xfrm>
            <a:off x="724275" y="1937825"/>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3868" name="Google Shape;3868;p260"/>
          <p:cNvGrpSpPr/>
          <p:nvPr/>
        </p:nvGrpSpPr>
        <p:grpSpPr>
          <a:xfrm>
            <a:off x="457181" y="1345103"/>
            <a:ext cx="533372" cy="533480"/>
            <a:chOff x="457200" y="1378813"/>
            <a:chExt cx="695400" cy="695450"/>
          </a:xfrm>
        </p:grpSpPr>
        <p:sp>
          <p:nvSpPr>
            <p:cNvPr id="3869" name="Google Shape;3869;p260"/>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3870" name="Google Shape;3870;p260"/>
            <p:cNvSpPr/>
            <p:nvPr/>
          </p:nvSpPr>
          <p:spPr>
            <a:xfrm rot="10800000">
              <a:off x="634726" y="1885638"/>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71" name="Google Shape;3871;p260"/>
          <p:cNvGrpSpPr/>
          <p:nvPr/>
        </p:nvGrpSpPr>
        <p:grpSpPr>
          <a:xfrm>
            <a:off x="3228956" y="1345103"/>
            <a:ext cx="533372" cy="533480"/>
            <a:chOff x="457200" y="1378813"/>
            <a:chExt cx="695400" cy="695450"/>
          </a:xfrm>
        </p:grpSpPr>
        <p:sp>
          <p:nvSpPr>
            <p:cNvPr id="3872" name="Google Shape;3872;p260"/>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3873" name="Google Shape;3873;p260"/>
            <p:cNvSpPr/>
            <p:nvPr/>
          </p:nvSpPr>
          <p:spPr>
            <a:xfrm rot="10800000">
              <a:off x="634726" y="1885638"/>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74" name="Google Shape;3874;p260"/>
          <p:cNvSpPr/>
          <p:nvPr/>
        </p:nvSpPr>
        <p:spPr>
          <a:xfrm flipH="1">
            <a:off x="3496050"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5" name="Google Shape;3875;p260"/>
          <p:cNvSpPr txBox="1"/>
          <p:nvPr>
            <p:ph idx="4" type="subTitle"/>
          </p:nvPr>
        </p:nvSpPr>
        <p:spPr>
          <a:xfrm>
            <a:off x="3496050"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3876" name="Google Shape;3876;p260"/>
          <p:cNvGrpSpPr/>
          <p:nvPr/>
        </p:nvGrpSpPr>
        <p:grpSpPr>
          <a:xfrm>
            <a:off x="6134081" y="1345853"/>
            <a:ext cx="533372" cy="533480"/>
            <a:chOff x="457200" y="1378813"/>
            <a:chExt cx="695400" cy="695450"/>
          </a:xfrm>
        </p:grpSpPr>
        <p:sp>
          <p:nvSpPr>
            <p:cNvPr id="3877" name="Google Shape;3877;p260"/>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3878" name="Google Shape;3878;p260"/>
            <p:cNvSpPr/>
            <p:nvPr/>
          </p:nvSpPr>
          <p:spPr>
            <a:xfrm rot="10800000">
              <a:off x="634726" y="1885638"/>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79" name="Google Shape;3879;p260"/>
          <p:cNvSpPr/>
          <p:nvPr/>
        </p:nvSpPr>
        <p:spPr>
          <a:xfrm flipH="1">
            <a:off x="6401175" y="193852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0" name="Google Shape;3880;p260"/>
          <p:cNvSpPr txBox="1"/>
          <p:nvPr>
            <p:ph idx="5" type="subTitle"/>
          </p:nvPr>
        </p:nvSpPr>
        <p:spPr>
          <a:xfrm>
            <a:off x="6401175" y="193858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4. Numbered 1–2 (Blue)">
  <p:cSld name="CUSTOM_2_7_1_5_2_1">
    <p:spTree>
      <p:nvGrpSpPr>
        <p:cNvPr id="3881" name="Shape 3881"/>
        <p:cNvGrpSpPr/>
        <p:nvPr/>
      </p:nvGrpSpPr>
      <p:grpSpPr>
        <a:xfrm>
          <a:off x="0" y="0"/>
          <a:ext cx="0" cy="0"/>
          <a:chOff x="0" y="0"/>
          <a:chExt cx="0" cy="0"/>
        </a:xfrm>
      </p:grpSpPr>
      <p:pic>
        <p:nvPicPr>
          <p:cNvPr id="3882" name="Google Shape;3882;p261"/>
          <p:cNvPicPr preferRelativeResize="0"/>
          <p:nvPr/>
        </p:nvPicPr>
        <p:blipFill>
          <a:blip r:embed="rId2">
            <a:alphaModFix/>
          </a:blip>
          <a:stretch>
            <a:fillRect/>
          </a:stretch>
        </p:blipFill>
        <p:spPr>
          <a:xfrm>
            <a:off x="4305138" y="1183050"/>
            <a:ext cx="827470" cy="3662574"/>
          </a:xfrm>
          <a:prstGeom prst="rect">
            <a:avLst/>
          </a:prstGeom>
          <a:noFill/>
          <a:ln>
            <a:noFill/>
          </a:ln>
        </p:spPr>
      </p:pic>
      <p:sp>
        <p:nvSpPr>
          <p:cNvPr id="3883" name="Google Shape;3883;p261"/>
          <p:cNvSpPr/>
          <p:nvPr/>
        </p:nvSpPr>
        <p:spPr>
          <a:xfrm>
            <a:off x="1076325" y="142355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4" name="Google Shape;3884;p26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85" name="Google Shape;3885;p26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886" name="Google Shape;3886;p26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887" name="Google Shape;3887;p26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888" name="Google Shape;3888;p26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889" name="Google Shape;3889;p26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90" name="Google Shape;3890;p261"/>
          <p:cNvSpPr/>
          <p:nvPr/>
        </p:nvSpPr>
        <p:spPr>
          <a:xfrm>
            <a:off x="457206" y="1421303"/>
            <a:ext cx="533400" cy="4767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100">
              <a:latin typeface="Roboto Light"/>
              <a:ea typeface="Roboto Light"/>
              <a:cs typeface="Roboto Light"/>
              <a:sym typeface="Roboto Light"/>
            </a:endParaRPr>
          </a:p>
        </p:txBody>
      </p:sp>
      <p:sp>
        <p:nvSpPr>
          <p:cNvPr id="3891" name="Google Shape;3891;p261"/>
          <p:cNvSpPr/>
          <p:nvPr/>
        </p:nvSpPr>
        <p:spPr>
          <a:xfrm rot="10800000">
            <a:off x="593369" y="1810088"/>
            <a:ext cx="261029" cy="144694"/>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2" name="Google Shape;3892;p261"/>
          <p:cNvSpPr txBox="1"/>
          <p:nvPr>
            <p:ph idx="3" type="subTitle"/>
          </p:nvPr>
        </p:nvSpPr>
        <p:spPr>
          <a:xfrm>
            <a:off x="-12300" y="213585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93" name="Google Shape;3893;p261"/>
          <p:cNvSpPr txBox="1"/>
          <p:nvPr>
            <p:ph idx="4" type="subTitle"/>
          </p:nvPr>
        </p:nvSpPr>
        <p:spPr>
          <a:xfrm>
            <a:off x="1076325" y="1423475"/>
            <a:ext cx="3057600" cy="476100"/>
          </a:xfrm>
          <a:prstGeom prst="rect">
            <a:avLst/>
          </a:prstGeom>
          <a:noFill/>
          <a:ln>
            <a:noFill/>
          </a:ln>
        </p:spPr>
        <p:txBody>
          <a:bodyPr anchorCtr="0" anchor="ctr" bIns="0" lIns="182875"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94" name="Google Shape;3894;p261"/>
          <p:cNvSpPr/>
          <p:nvPr/>
        </p:nvSpPr>
        <p:spPr>
          <a:xfrm>
            <a:off x="5555425" y="142580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95" name="Google Shape;3895;p261"/>
          <p:cNvGrpSpPr/>
          <p:nvPr/>
        </p:nvGrpSpPr>
        <p:grpSpPr>
          <a:xfrm>
            <a:off x="4936306" y="1423553"/>
            <a:ext cx="533372" cy="533480"/>
            <a:chOff x="457200" y="1378813"/>
            <a:chExt cx="695400" cy="695450"/>
          </a:xfrm>
        </p:grpSpPr>
        <p:sp>
          <p:nvSpPr>
            <p:cNvPr id="3896" name="Google Shape;3896;p261"/>
            <p:cNvSpPr/>
            <p:nvPr/>
          </p:nvSpPr>
          <p:spPr>
            <a:xfrm>
              <a:off x="457200" y="1378813"/>
              <a:ext cx="695400" cy="621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100">
                <a:solidFill>
                  <a:srgbClr val="FFFFFF"/>
                </a:solidFill>
                <a:latin typeface="Roboto Light"/>
                <a:ea typeface="Roboto Light"/>
                <a:cs typeface="Roboto Light"/>
                <a:sym typeface="Roboto Light"/>
              </a:endParaRPr>
            </a:p>
          </p:txBody>
        </p:sp>
        <p:sp>
          <p:nvSpPr>
            <p:cNvPr id="3897" name="Google Shape;3897;p261"/>
            <p:cNvSpPr/>
            <p:nvPr/>
          </p:nvSpPr>
          <p:spPr>
            <a:xfrm rot="10800000">
              <a:off x="634726" y="1885638"/>
              <a:ext cx="34032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98" name="Google Shape;3898;p261"/>
          <p:cNvSpPr txBox="1"/>
          <p:nvPr>
            <p:ph idx="5" type="subTitle"/>
          </p:nvPr>
        </p:nvSpPr>
        <p:spPr>
          <a:xfrm>
            <a:off x="4466800" y="213810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99" name="Google Shape;3899;p261"/>
          <p:cNvSpPr txBox="1"/>
          <p:nvPr>
            <p:ph idx="6" type="subTitle"/>
          </p:nvPr>
        </p:nvSpPr>
        <p:spPr>
          <a:xfrm>
            <a:off x="5555425" y="1425725"/>
            <a:ext cx="3057600" cy="476100"/>
          </a:xfrm>
          <a:prstGeom prst="rect">
            <a:avLst/>
          </a:prstGeom>
          <a:noFill/>
          <a:ln>
            <a:noFill/>
          </a:ln>
        </p:spPr>
        <p:txBody>
          <a:bodyPr anchorCtr="0" anchor="ctr" bIns="0" lIns="182875"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00" name="Google Shape;3900;p261"/>
          <p:cNvSpPr txBox="1"/>
          <p:nvPr>
            <p:ph idx="7" type="subTitle"/>
          </p:nvPr>
        </p:nvSpPr>
        <p:spPr>
          <a:xfrm>
            <a:off x="457200" y="1399032"/>
            <a:ext cx="533400" cy="476700"/>
          </a:xfrm>
          <a:prstGeom prst="rect">
            <a:avLst/>
          </a:prstGeom>
          <a:noFill/>
          <a:ln>
            <a:noFill/>
          </a:ln>
        </p:spPr>
        <p:txBody>
          <a:bodyPr anchorCtr="0" anchor="t" bIns="0" lIns="0" spcFirstLastPara="1" rIns="0" wrap="square" tIns="91425">
            <a:noAutofit/>
          </a:bodyPr>
          <a:lstStyle>
            <a:lvl1pPr lvl="0" rtl="0" algn="ctr">
              <a:spcBef>
                <a:spcPts val="0"/>
              </a:spcBef>
              <a:spcAft>
                <a:spcPts val="0"/>
              </a:spcAft>
              <a:buNone/>
              <a:defRPr sz="2100">
                <a:latin typeface="Roboto Light"/>
                <a:ea typeface="Roboto Light"/>
                <a:cs typeface="Roboto Light"/>
                <a:sym typeface="Roboto Light"/>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3901" name="Google Shape;3901;p261"/>
          <p:cNvSpPr txBox="1"/>
          <p:nvPr>
            <p:ph idx="8" type="subTitle"/>
          </p:nvPr>
        </p:nvSpPr>
        <p:spPr>
          <a:xfrm>
            <a:off x="4936275" y="1399032"/>
            <a:ext cx="533400" cy="533400"/>
          </a:xfrm>
          <a:prstGeom prst="rect">
            <a:avLst/>
          </a:prstGeom>
          <a:noFill/>
          <a:ln>
            <a:noFill/>
          </a:ln>
        </p:spPr>
        <p:txBody>
          <a:bodyPr anchorCtr="0" anchor="t" bIns="0" lIns="0" spcFirstLastPara="1" rIns="0" wrap="square" tIns="91425">
            <a:noAutofit/>
          </a:bodyPr>
          <a:lstStyle>
            <a:lvl1pPr lvl="0" rtl="0" algn="ctr">
              <a:spcBef>
                <a:spcPts val="0"/>
              </a:spcBef>
              <a:spcAft>
                <a:spcPts val="0"/>
              </a:spcAft>
              <a:buNone/>
              <a:defRPr sz="2100">
                <a:solidFill>
                  <a:srgbClr val="FFFFFF"/>
                </a:solidFill>
                <a:latin typeface="Roboto Light"/>
                <a:ea typeface="Roboto Light"/>
                <a:cs typeface="Roboto Light"/>
                <a:sym typeface="Roboto Light"/>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5. Bullets 1–4 (Greens)">
  <p:cSld name="CUSTOM_2_7_1_6_1_2">
    <p:spTree>
      <p:nvGrpSpPr>
        <p:cNvPr id="3902" name="Shape 3902"/>
        <p:cNvGrpSpPr/>
        <p:nvPr/>
      </p:nvGrpSpPr>
      <p:grpSpPr>
        <a:xfrm>
          <a:off x="0" y="0"/>
          <a:ext cx="0" cy="0"/>
          <a:chOff x="0" y="0"/>
          <a:chExt cx="0" cy="0"/>
        </a:xfrm>
      </p:grpSpPr>
      <p:sp>
        <p:nvSpPr>
          <p:cNvPr id="3903" name="Google Shape;3903;p262"/>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4" name="Google Shape;3904;p26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05" name="Google Shape;3905;p26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906" name="Google Shape;3906;p26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907" name="Google Shape;3907;p26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908" name="Google Shape;3908;p26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909" name="Google Shape;3909;p26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10" name="Google Shape;3910;p262"/>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11" name="Google Shape;3911;p262"/>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2" name="Google Shape;3912;p262"/>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3" name="Google Shape;3913;p262"/>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4" name="Google Shape;3914;p262"/>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15" name="Google Shape;3915;p262"/>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16" name="Google Shape;3916;p262"/>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3917" name="Google Shape;3917;p262"/>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3918" name="Google Shape;3918;p262"/>
          <p:cNvPicPr preferRelativeResize="0"/>
          <p:nvPr/>
        </p:nvPicPr>
        <p:blipFill rotWithShape="1">
          <a:blip r:embed="rId3">
            <a:alphaModFix/>
          </a:blip>
          <a:srcRect b="238" l="0" r="0" t="228"/>
          <a:stretch/>
        </p:blipFill>
        <p:spPr>
          <a:xfrm>
            <a:off x="429768" y="2227098"/>
            <a:ext cx="785566" cy="606900"/>
          </a:xfrm>
          <a:prstGeom prst="rect">
            <a:avLst/>
          </a:prstGeom>
          <a:noFill/>
          <a:ln>
            <a:noFill/>
          </a:ln>
        </p:spPr>
      </p:pic>
      <p:pic>
        <p:nvPicPr>
          <p:cNvPr id="3919" name="Google Shape;3919;p262"/>
          <p:cNvPicPr preferRelativeResize="0"/>
          <p:nvPr/>
        </p:nvPicPr>
        <p:blipFill rotWithShape="1">
          <a:blip r:embed="rId3">
            <a:alphaModFix/>
          </a:blip>
          <a:srcRect b="238" l="0" r="0" t="228"/>
          <a:stretch/>
        </p:blipFill>
        <p:spPr>
          <a:xfrm>
            <a:off x="432306" y="3916573"/>
            <a:ext cx="785566" cy="606900"/>
          </a:xfrm>
          <a:prstGeom prst="rect">
            <a:avLst/>
          </a:prstGeom>
          <a:noFill/>
          <a:ln>
            <a:noFill/>
          </a:ln>
        </p:spPr>
      </p:pic>
      <p:pic>
        <p:nvPicPr>
          <p:cNvPr id="3920" name="Google Shape;3920;p262"/>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6. Bullets 1–4 (Yellow/Green)">
  <p:cSld name="CUSTOM_2_7_1_6_1_2_1">
    <p:spTree>
      <p:nvGrpSpPr>
        <p:cNvPr id="3921" name="Shape 3921"/>
        <p:cNvGrpSpPr/>
        <p:nvPr/>
      </p:nvGrpSpPr>
      <p:grpSpPr>
        <a:xfrm>
          <a:off x="0" y="0"/>
          <a:ext cx="0" cy="0"/>
          <a:chOff x="0" y="0"/>
          <a:chExt cx="0" cy="0"/>
        </a:xfrm>
      </p:grpSpPr>
      <p:sp>
        <p:nvSpPr>
          <p:cNvPr id="3922" name="Google Shape;3922;p263"/>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3" name="Google Shape;3923;p26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24" name="Google Shape;3924;p26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925" name="Google Shape;3925;p26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926" name="Google Shape;3926;p26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927" name="Google Shape;3927;p26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928" name="Google Shape;3928;p26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29" name="Google Shape;3929;p263"/>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30" name="Google Shape;3930;p263"/>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1" name="Google Shape;3931;p263"/>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2" name="Google Shape;3932;p263"/>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3" name="Google Shape;3933;p263"/>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34" name="Google Shape;3934;p263"/>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35" name="Google Shape;3935;p263"/>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3936" name="Google Shape;3936;p263"/>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3937" name="Google Shape;3937;p263"/>
          <p:cNvPicPr preferRelativeResize="0"/>
          <p:nvPr/>
        </p:nvPicPr>
        <p:blipFill rotWithShape="1">
          <a:blip r:embed="rId2">
            <a:alphaModFix/>
          </a:blip>
          <a:srcRect b="1830" l="0" r="0" t="1830"/>
          <a:stretch/>
        </p:blipFill>
        <p:spPr>
          <a:xfrm>
            <a:off x="429768" y="2227098"/>
            <a:ext cx="785567" cy="606900"/>
          </a:xfrm>
          <a:prstGeom prst="rect">
            <a:avLst/>
          </a:prstGeom>
          <a:noFill/>
          <a:ln>
            <a:noFill/>
          </a:ln>
        </p:spPr>
      </p:pic>
      <p:pic>
        <p:nvPicPr>
          <p:cNvPr id="3938" name="Google Shape;3938;p263"/>
          <p:cNvPicPr preferRelativeResize="0"/>
          <p:nvPr/>
        </p:nvPicPr>
        <p:blipFill rotWithShape="1">
          <a:blip r:embed="rId2">
            <a:alphaModFix/>
          </a:blip>
          <a:srcRect b="1830" l="0" r="0" t="1830"/>
          <a:stretch/>
        </p:blipFill>
        <p:spPr>
          <a:xfrm>
            <a:off x="432306" y="3916573"/>
            <a:ext cx="785567" cy="606900"/>
          </a:xfrm>
          <a:prstGeom prst="rect">
            <a:avLst/>
          </a:prstGeom>
          <a:noFill/>
          <a:ln>
            <a:noFill/>
          </a:ln>
        </p:spPr>
      </p:pic>
      <p:pic>
        <p:nvPicPr>
          <p:cNvPr id="3939" name="Google Shape;3939;p263"/>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7. Bullets 1–4 (Gray)">
  <p:cSld name="CUSTOM_2_7_1_6_1_2_1_1">
    <p:spTree>
      <p:nvGrpSpPr>
        <p:cNvPr id="3940" name="Shape 3940"/>
        <p:cNvGrpSpPr/>
        <p:nvPr/>
      </p:nvGrpSpPr>
      <p:grpSpPr>
        <a:xfrm>
          <a:off x="0" y="0"/>
          <a:ext cx="0" cy="0"/>
          <a:chOff x="0" y="0"/>
          <a:chExt cx="0" cy="0"/>
        </a:xfrm>
      </p:grpSpPr>
      <p:sp>
        <p:nvSpPr>
          <p:cNvPr id="3941" name="Google Shape;3941;p264"/>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2" name="Google Shape;3942;p26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43" name="Google Shape;3943;p26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944" name="Google Shape;3944;p26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945" name="Google Shape;3945;p26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946" name="Google Shape;3946;p26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947" name="Google Shape;3947;p26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48" name="Google Shape;3948;p264"/>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49" name="Google Shape;3949;p264"/>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0" name="Google Shape;3950;p264"/>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1" name="Google Shape;3951;p264"/>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2" name="Google Shape;3952;p264"/>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53" name="Google Shape;3953;p264"/>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54" name="Google Shape;3954;p264"/>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3955" name="Google Shape;3955;p264"/>
          <p:cNvPicPr preferRelativeResize="0"/>
          <p:nvPr/>
        </p:nvPicPr>
        <p:blipFill rotWithShape="1">
          <a:blip r:embed="rId2">
            <a:alphaModFix/>
          </a:blip>
          <a:srcRect b="1765" l="0" r="0" t="1774"/>
          <a:stretch/>
        </p:blipFill>
        <p:spPr>
          <a:xfrm>
            <a:off x="429768" y="1402811"/>
            <a:ext cx="785567" cy="606900"/>
          </a:xfrm>
          <a:prstGeom prst="rect">
            <a:avLst/>
          </a:prstGeom>
          <a:noFill/>
          <a:ln>
            <a:noFill/>
          </a:ln>
        </p:spPr>
      </p:pic>
      <p:pic>
        <p:nvPicPr>
          <p:cNvPr id="3956" name="Google Shape;3956;p264"/>
          <p:cNvPicPr preferRelativeResize="0"/>
          <p:nvPr/>
        </p:nvPicPr>
        <p:blipFill rotWithShape="1">
          <a:blip r:embed="rId2">
            <a:alphaModFix/>
          </a:blip>
          <a:srcRect b="1765" l="0" r="0" t="1774"/>
          <a:stretch/>
        </p:blipFill>
        <p:spPr>
          <a:xfrm>
            <a:off x="429768" y="2227098"/>
            <a:ext cx="785566" cy="606900"/>
          </a:xfrm>
          <a:prstGeom prst="rect">
            <a:avLst/>
          </a:prstGeom>
          <a:noFill/>
          <a:ln>
            <a:noFill/>
          </a:ln>
        </p:spPr>
      </p:pic>
      <p:pic>
        <p:nvPicPr>
          <p:cNvPr id="3957" name="Google Shape;3957;p264"/>
          <p:cNvPicPr preferRelativeResize="0"/>
          <p:nvPr/>
        </p:nvPicPr>
        <p:blipFill rotWithShape="1">
          <a:blip r:embed="rId2">
            <a:alphaModFix/>
          </a:blip>
          <a:srcRect b="1765" l="0" r="0" t="1774"/>
          <a:stretch/>
        </p:blipFill>
        <p:spPr>
          <a:xfrm>
            <a:off x="429768" y="3056198"/>
            <a:ext cx="785566" cy="606900"/>
          </a:xfrm>
          <a:prstGeom prst="rect">
            <a:avLst/>
          </a:prstGeom>
          <a:noFill/>
          <a:ln>
            <a:noFill/>
          </a:ln>
        </p:spPr>
      </p:pic>
      <p:pic>
        <p:nvPicPr>
          <p:cNvPr id="3958" name="Google Shape;3958;p264"/>
          <p:cNvPicPr preferRelativeResize="0"/>
          <p:nvPr/>
        </p:nvPicPr>
        <p:blipFill rotWithShape="1">
          <a:blip r:embed="rId2">
            <a:alphaModFix/>
          </a:blip>
          <a:srcRect b="1765" l="0" r="0" t="1774"/>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 Title Slide:Digital Marketing">
  <p:cSld name="CUSTOM_2_3_1_1_1_1_1_2_1_2_1_1_1_1_2_1_1_1_1_2">
    <p:spTree>
      <p:nvGrpSpPr>
        <p:cNvPr id="191" name="Shape 191"/>
        <p:cNvGrpSpPr/>
        <p:nvPr/>
      </p:nvGrpSpPr>
      <p:grpSpPr>
        <a:xfrm>
          <a:off x="0" y="0"/>
          <a:ext cx="0" cy="0"/>
          <a:chOff x="0" y="0"/>
          <a:chExt cx="0" cy="0"/>
        </a:xfrm>
      </p:grpSpPr>
      <p:pic>
        <p:nvPicPr>
          <p:cNvPr id="192" name="Google Shape;192;p28"/>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193" name="Google Shape;193;p28"/>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94" name="Google Shape;194;p28"/>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195" name="Google Shape;195;p28"/>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Digital Marketing</a:t>
            </a:r>
            <a:endParaRPr sz="1800">
              <a:solidFill>
                <a:srgbClr val="FFFFFF"/>
              </a:solidFill>
              <a:latin typeface="Roboto Medium"/>
              <a:ea typeface="Roboto Medium"/>
              <a:cs typeface="Roboto Medium"/>
              <a:sym typeface="Roboto Medium"/>
            </a:endParaRPr>
          </a:p>
        </p:txBody>
      </p:sp>
      <p:sp>
        <p:nvSpPr>
          <p:cNvPr id="196" name="Google Shape;196;p28"/>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7" name="Google Shape;197;p28"/>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8" name="Google Shape;198;p28"/>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199" name="Google Shape;199;p28"/>
          <p:cNvSpPr txBox="1"/>
          <p:nvPr/>
        </p:nvSpPr>
        <p:spPr>
          <a:xfrm>
            <a:off x="206300" y="4868750"/>
            <a:ext cx="8663400" cy="185700"/>
          </a:xfrm>
          <a:prstGeom prst="rect">
            <a:avLst/>
          </a:prstGeom>
          <a:noFill/>
          <a:ln>
            <a:noFill/>
          </a:ln>
        </p:spPr>
        <p:txBody>
          <a:bodyPr anchorCtr="0" anchor="t" bIns="91425" lIns="91425" spcFirstLastPara="1" rIns="0" wrap="square" tIns="91425">
            <a:noAutofit/>
          </a:bodyPr>
          <a:lstStyle/>
          <a:p>
            <a:pPr indent="0" lvl="0" marL="0" rtl="0" algn="l">
              <a:spcBef>
                <a:spcPts val="0"/>
              </a:spcBef>
              <a:spcAft>
                <a:spcPts val="0"/>
              </a:spcAft>
              <a:buNone/>
            </a:pPr>
            <a:r>
              <a:rPr lang="en" sz="600">
                <a:solidFill>
                  <a:schemeClr val="dk1"/>
                </a:solidFill>
              </a:rPr>
              <a:t>© 2021 Trilogy Education Services, a 2U, Inc. brand.  All Rights Reserved.</a:t>
            </a:r>
            <a:endParaRPr sz="600">
              <a:solidFill>
                <a:schemeClr val="dk1"/>
              </a:solidFill>
            </a:endParaRPr>
          </a:p>
        </p:txBody>
      </p:sp>
      <p:pic>
        <p:nvPicPr>
          <p:cNvPr id="200" name="Google Shape;200;p28"/>
          <p:cNvPicPr preferRelativeResize="0"/>
          <p:nvPr/>
        </p:nvPicPr>
        <p:blipFill>
          <a:blip r:embed="rId4">
            <a:alphaModFix/>
          </a:blip>
          <a:stretch>
            <a:fillRect/>
          </a:stretch>
        </p:blipFill>
        <p:spPr>
          <a:xfrm>
            <a:off x="854575" y="1056525"/>
            <a:ext cx="2068025" cy="2068025"/>
          </a:xfrm>
          <a:prstGeom prst="rect">
            <a:avLst/>
          </a:prstGeom>
          <a:noFill/>
          <a:ln>
            <a:noFill/>
          </a:ln>
        </p:spPr>
      </p:pic>
    </p:spTree>
  </p:cSld>
  <p:clrMapOvr>
    <a:masterClrMapping/>
  </p:clrMapOvr>
</p:sldLayout>
</file>

<file path=ppt/slideLayouts/slideLayout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8. Bullets 1–4 (Blue)">
  <p:cSld name="CUSTOM_2_7_1_6_1_2_1_1_1">
    <p:spTree>
      <p:nvGrpSpPr>
        <p:cNvPr id="3959" name="Shape 3959"/>
        <p:cNvGrpSpPr/>
        <p:nvPr/>
      </p:nvGrpSpPr>
      <p:grpSpPr>
        <a:xfrm>
          <a:off x="0" y="0"/>
          <a:ext cx="0" cy="0"/>
          <a:chOff x="0" y="0"/>
          <a:chExt cx="0" cy="0"/>
        </a:xfrm>
      </p:grpSpPr>
      <p:sp>
        <p:nvSpPr>
          <p:cNvPr id="3960" name="Google Shape;3960;p265"/>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1" name="Google Shape;3961;p26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62" name="Google Shape;3962;p26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963" name="Google Shape;3963;p26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964" name="Google Shape;3964;p26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965" name="Google Shape;3965;p26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966" name="Google Shape;3966;p26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67" name="Google Shape;3967;p265"/>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68" name="Google Shape;3968;p265"/>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9" name="Google Shape;3969;p265"/>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0" name="Google Shape;3970;p265"/>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1" name="Google Shape;3971;p265"/>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72" name="Google Shape;3972;p265"/>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73" name="Google Shape;3973;p265"/>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3974" name="Google Shape;3974;p265"/>
          <p:cNvPicPr preferRelativeResize="0"/>
          <p:nvPr/>
        </p:nvPicPr>
        <p:blipFill rotWithShape="1">
          <a:blip r:embed="rId2">
            <a:alphaModFix/>
          </a:blip>
          <a:srcRect b="465" l="0" r="0" t="475"/>
          <a:stretch/>
        </p:blipFill>
        <p:spPr>
          <a:xfrm>
            <a:off x="429768" y="1402811"/>
            <a:ext cx="785567" cy="606900"/>
          </a:xfrm>
          <a:prstGeom prst="rect">
            <a:avLst/>
          </a:prstGeom>
          <a:noFill/>
          <a:ln>
            <a:noFill/>
          </a:ln>
        </p:spPr>
      </p:pic>
      <p:pic>
        <p:nvPicPr>
          <p:cNvPr id="3975" name="Google Shape;3975;p265"/>
          <p:cNvPicPr preferRelativeResize="0"/>
          <p:nvPr/>
        </p:nvPicPr>
        <p:blipFill rotWithShape="1">
          <a:blip r:embed="rId2">
            <a:alphaModFix/>
          </a:blip>
          <a:srcRect b="465" l="0" r="0" t="475"/>
          <a:stretch/>
        </p:blipFill>
        <p:spPr>
          <a:xfrm>
            <a:off x="429768" y="2227098"/>
            <a:ext cx="785566" cy="606900"/>
          </a:xfrm>
          <a:prstGeom prst="rect">
            <a:avLst/>
          </a:prstGeom>
          <a:noFill/>
          <a:ln>
            <a:noFill/>
          </a:ln>
        </p:spPr>
      </p:pic>
      <p:pic>
        <p:nvPicPr>
          <p:cNvPr id="3976" name="Google Shape;3976;p265"/>
          <p:cNvPicPr preferRelativeResize="0"/>
          <p:nvPr/>
        </p:nvPicPr>
        <p:blipFill rotWithShape="1">
          <a:blip r:embed="rId2">
            <a:alphaModFix/>
          </a:blip>
          <a:srcRect b="465" l="0" r="0" t="475"/>
          <a:stretch/>
        </p:blipFill>
        <p:spPr>
          <a:xfrm>
            <a:off x="429768" y="3056198"/>
            <a:ext cx="785566" cy="606900"/>
          </a:xfrm>
          <a:prstGeom prst="rect">
            <a:avLst/>
          </a:prstGeom>
          <a:noFill/>
          <a:ln>
            <a:noFill/>
          </a:ln>
        </p:spPr>
      </p:pic>
      <p:pic>
        <p:nvPicPr>
          <p:cNvPr id="3977" name="Google Shape;3977;p265"/>
          <p:cNvPicPr preferRelativeResize="0"/>
          <p:nvPr/>
        </p:nvPicPr>
        <p:blipFill rotWithShape="1">
          <a:blip r:embed="rId2">
            <a:alphaModFix/>
          </a:blip>
          <a:srcRect b="465" l="0" r="0" t="475"/>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9. Bullets 1–5 (Green)">
  <p:cSld name="CUSTOM_2_7_1_4_1">
    <p:spTree>
      <p:nvGrpSpPr>
        <p:cNvPr id="3978" name="Shape 3978"/>
        <p:cNvGrpSpPr/>
        <p:nvPr/>
      </p:nvGrpSpPr>
      <p:grpSpPr>
        <a:xfrm>
          <a:off x="0" y="0"/>
          <a:ext cx="0" cy="0"/>
          <a:chOff x="0" y="0"/>
          <a:chExt cx="0" cy="0"/>
        </a:xfrm>
      </p:grpSpPr>
      <p:sp>
        <p:nvSpPr>
          <p:cNvPr id="3979" name="Google Shape;3979;p266"/>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0" name="Google Shape;3980;p26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81" name="Google Shape;3981;p26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982" name="Google Shape;3982;p26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983" name="Google Shape;3983;p26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984" name="Google Shape;3984;p26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985" name="Google Shape;3985;p26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86" name="Google Shape;3986;p266"/>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87" name="Google Shape;3987;p266"/>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8" name="Google Shape;3988;p266"/>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9" name="Google Shape;3989;p266"/>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0" name="Google Shape;3990;p266"/>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91" name="Google Shape;3991;p266"/>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92" name="Google Shape;3992;p266"/>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93" name="Google Shape;3993;p266"/>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4" name="Google Shape;3994;p266"/>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3995" name="Google Shape;3995;p266"/>
          <p:cNvPicPr preferRelativeResize="0"/>
          <p:nvPr/>
        </p:nvPicPr>
        <p:blipFill rotWithShape="1">
          <a:blip r:embed="rId2">
            <a:alphaModFix/>
          </a:blip>
          <a:srcRect b="1830" l="0" r="0" t="1830"/>
          <a:stretch/>
        </p:blipFill>
        <p:spPr>
          <a:xfrm>
            <a:off x="429768" y="1314036"/>
            <a:ext cx="785567" cy="606900"/>
          </a:xfrm>
          <a:prstGeom prst="rect">
            <a:avLst/>
          </a:prstGeom>
          <a:noFill/>
          <a:ln>
            <a:noFill/>
          </a:ln>
        </p:spPr>
      </p:pic>
      <p:pic>
        <p:nvPicPr>
          <p:cNvPr id="3996" name="Google Shape;3996;p266"/>
          <p:cNvPicPr preferRelativeResize="0"/>
          <p:nvPr/>
        </p:nvPicPr>
        <p:blipFill rotWithShape="1">
          <a:blip r:embed="rId3">
            <a:alphaModFix/>
          </a:blip>
          <a:srcRect b="238" l="0" r="0" t="228"/>
          <a:stretch/>
        </p:blipFill>
        <p:spPr>
          <a:xfrm>
            <a:off x="429768" y="2010348"/>
            <a:ext cx="785566" cy="606900"/>
          </a:xfrm>
          <a:prstGeom prst="rect">
            <a:avLst/>
          </a:prstGeom>
          <a:noFill/>
          <a:ln>
            <a:noFill/>
          </a:ln>
        </p:spPr>
      </p:pic>
      <p:pic>
        <p:nvPicPr>
          <p:cNvPr id="3997" name="Google Shape;3997;p266"/>
          <p:cNvPicPr preferRelativeResize="0"/>
          <p:nvPr/>
        </p:nvPicPr>
        <p:blipFill rotWithShape="1">
          <a:blip r:embed="rId2">
            <a:alphaModFix/>
          </a:blip>
          <a:srcRect b="1830" l="0" r="0" t="1830"/>
          <a:stretch/>
        </p:blipFill>
        <p:spPr>
          <a:xfrm>
            <a:off x="429768" y="2701248"/>
            <a:ext cx="785566" cy="606900"/>
          </a:xfrm>
          <a:prstGeom prst="rect">
            <a:avLst/>
          </a:prstGeom>
          <a:noFill/>
          <a:ln>
            <a:noFill/>
          </a:ln>
        </p:spPr>
      </p:pic>
      <p:pic>
        <p:nvPicPr>
          <p:cNvPr id="3998" name="Google Shape;3998;p266"/>
          <p:cNvPicPr preferRelativeResize="0"/>
          <p:nvPr/>
        </p:nvPicPr>
        <p:blipFill rotWithShape="1">
          <a:blip r:embed="rId3">
            <a:alphaModFix/>
          </a:blip>
          <a:srcRect b="238" l="0" r="0" t="228"/>
          <a:stretch/>
        </p:blipFill>
        <p:spPr>
          <a:xfrm>
            <a:off x="429768" y="3392773"/>
            <a:ext cx="785566" cy="606900"/>
          </a:xfrm>
          <a:prstGeom prst="rect">
            <a:avLst/>
          </a:prstGeom>
          <a:noFill/>
          <a:ln>
            <a:noFill/>
          </a:ln>
        </p:spPr>
      </p:pic>
      <p:pic>
        <p:nvPicPr>
          <p:cNvPr id="3999" name="Google Shape;3999;p266"/>
          <p:cNvPicPr preferRelativeResize="0"/>
          <p:nvPr/>
        </p:nvPicPr>
        <p:blipFill rotWithShape="1">
          <a:blip r:embed="rId2">
            <a:alphaModFix/>
          </a:blip>
          <a:srcRect b="1830" l="0" r="0" t="1830"/>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0. Bullets 1–5 (Green/Yellow)">
  <p:cSld name="CUSTOM_2_7_1_4_1_2">
    <p:spTree>
      <p:nvGrpSpPr>
        <p:cNvPr id="4000" name="Shape 4000"/>
        <p:cNvGrpSpPr/>
        <p:nvPr/>
      </p:nvGrpSpPr>
      <p:grpSpPr>
        <a:xfrm>
          <a:off x="0" y="0"/>
          <a:ext cx="0" cy="0"/>
          <a:chOff x="0" y="0"/>
          <a:chExt cx="0" cy="0"/>
        </a:xfrm>
      </p:grpSpPr>
      <p:sp>
        <p:nvSpPr>
          <p:cNvPr id="4001" name="Google Shape;4001;p267"/>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2" name="Google Shape;4002;p26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03" name="Google Shape;4003;p26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004" name="Google Shape;4004;p26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005" name="Google Shape;4005;p26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006" name="Google Shape;4006;p26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007" name="Google Shape;4007;p26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08" name="Google Shape;4008;p267"/>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09" name="Google Shape;4009;p267"/>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0" name="Google Shape;4010;p267"/>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1" name="Google Shape;4011;p267"/>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2" name="Google Shape;4012;p267"/>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13" name="Google Shape;4013;p267"/>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14" name="Google Shape;4014;p267"/>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15" name="Google Shape;4015;p267"/>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6" name="Google Shape;4016;p267"/>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4017" name="Google Shape;4017;p267"/>
          <p:cNvPicPr preferRelativeResize="0"/>
          <p:nvPr/>
        </p:nvPicPr>
        <p:blipFill rotWithShape="1">
          <a:blip r:embed="rId2">
            <a:alphaModFix/>
          </a:blip>
          <a:srcRect b="1830" l="0" r="0" t="1830"/>
          <a:stretch/>
        </p:blipFill>
        <p:spPr>
          <a:xfrm>
            <a:off x="429768" y="1314036"/>
            <a:ext cx="785567" cy="606900"/>
          </a:xfrm>
          <a:prstGeom prst="rect">
            <a:avLst/>
          </a:prstGeom>
          <a:noFill/>
          <a:ln>
            <a:noFill/>
          </a:ln>
        </p:spPr>
      </p:pic>
      <p:pic>
        <p:nvPicPr>
          <p:cNvPr id="4018" name="Google Shape;4018;p267"/>
          <p:cNvPicPr preferRelativeResize="0"/>
          <p:nvPr/>
        </p:nvPicPr>
        <p:blipFill rotWithShape="1">
          <a:blip r:embed="rId2">
            <a:alphaModFix/>
          </a:blip>
          <a:srcRect b="1830" l="0" r="0" t="1830"/>
          <a:stretch/>
        </p:blipFill>
        <p:spPr>
          <a:xfrm>
            <a:off x="429768" y="2010348"/>
            <a:ext cx="785567" cy="606900"/>
          </a:xfrm>
          <a:prstGeom prst="rect">
            <a:avLst/>
          </a:prstGeom>
          <a:noFill/>
          <a:ln>
            <a:noFill/>
          </a:ln>
        </p:spPr>
      </p:pic>
      <p:pic>
        <p:nvPicPr>
          <p:cNvPr id="4019" name="Google Shape;4019;p267"/>
          <p:cNvPicPr preferRelativeResize="0"/>
          <p:nvPr/>
        </p:nvPicPr>
        <p:blipFill rotWithShape="1">
          <a:blip r:embed="rId2">
            <a:alphaModFix/>
          </a:blip>
          <a:srcRect b="1830" l="0" r="0" t="1830"/>
          <a:stretch/>
        </p:blipFill>
        <p:spPr>
          <a:xfrm>
            <a:off x="429768" y="2701248"/>
            <a:ext cx="785566" cy="606900"/>
          </a:xfrm>
          <a:prstGeom prst="rect">
            <a:avLst/>
          </a:prstGeom>
          <a:noFill/>
          <a:ln>
            <a:noFill/>
          </a:ln>
        </p:spPr>
      </p:pic>
      <p:pic>
        <p:nvPicPr>
          <p:cNvPr id="4020" name="Google Shape;4020;p267"/>
          <p:cNvPicPr preferRelativeResize="0"/>
          <p:nvPr/>
        </p:nvPicPr>
        <p:blipFill rotWithShape="1">
          <a:blip r:embed="rId2">
            <a:alphaModFix/>
          </a:blip>
          <a:srcRect b="1830" l="0" r="0" t="1830"/>
          <a:stretch/>
        </p:blipFill>
        <p:spPr>
          <a:xfrm>
            <a:off x="429768" y="3392773"/>
            <a:ext cx="785567" cy="606900"/>
          </a:xfrm>
          <a:prstGeom prst="rect">
            <a:avLst/>
          </a:prstGeom>
          <a:noFill/>
          <a:ln>
            <a:noFill/>
          </a:ln>
        </p:spPr>
      </p:pic>
      <p:pic>
        <p:nvPicPr>
          <p:cNvPr id="4021" name="Google Shape;4021;p267"/>
          <p:cNvPicPr preferRelativeResize="0"/>
          <p:nvPr/>
        </p:nvPicPr>
        <p:blipFill rotWithShape="1">
          <a:blip r:embed="rId2">
            <a:alphaModFix/>
          </a:blip>
          <a:srcRect b="1830" l="0" r="0" t="1830"/>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1. Bullets 1–5 (Gray)">
  <p:cSld name="CUSTOM_2_7_1_4_1_1">
    <p:spTree>
      <p:nvGrpSpPr>
        <p:cNvPr id="4022" name="Shape 4022"/>
        <p:cNvGrpSpPr/>
        <p:nvPr/>
      </p:nvGrpSpPr>
      <p:grpSpPr>
        <a:xfrm>
          <a:off x="0" y="0"/>
          <a:ext cx="0" cy="0"/>
          <a:chOff x="0" y="0"/>
          <a:chExt cx="0" cy="0"/>
        </a:xfrm>
      </p:grpSpPr>
      <p:sp>
        <p:nvSpPr>
          <p:cNvPr id="4023" name="Google Shape;4023;p268"/>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4" name="Google Shape;4024;p26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25" name="Google Shape;4025;p26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026" name="Google Shape;4026;p26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027" name="Google Shape;4027;p26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028" name="Google Shape;4028;p26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029" name="Google Shape;4029;p26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30" name="Google Shape;4030;p268"/>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31" name="Google Shape;4031;p268"/>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2" name="Google Shape;4032;p268"/>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3" name="Google Shape;4033;p268"/>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4" name="Google Shape;4034;p268"/>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35" name="Google Shape;4035;p268"/>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36" name="Google Shape;4036;p268"/>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37" name="Google Shape;4037;p268"/>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8" name="Google Shape;4038;p268"/>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4039" name="Google Shape;4039;p268"/>
          <p:cNvPicPr preferRelativeResize="0"/>
          <p:nvPr/>
        </p:nvPicPr>
        <p:blipFill rotWithShape="1">
          <a:blip r:embed="rId2">
            <a:alphaModFix/>
          </a:blip>
          <a:srcRect b="1765" l="0" r="0" t="1774"/>
          <a:stretch/>
        </p:blipFill>
        <p:spPr>
          <a:xfrm>
            <a:off x="429768" y="1314036"/>
            <a:ext cx="785567" cy="606900"/>
          </a:xfrm>
          <a:prstGeom prst="rect">
            <a:avLst/>
          </a:prstGeom>
          <a:noFill/>
          <a:ln>
            <a:noFill/>
          </a:ln>
        </p:spPr>
      </p:pic>
      <p:pic>
        <p:nvPicPr>
          <p:cNvPr id="4040" name="Google Shape;4040;p268"/>
          <p:cNvPicPr preferRelativeResize="0"/>
          <p:nvPr/>
        </p:nvPicPr>
        <p:blipFill rotWithShape="1">
          <a:blip r:embed="rId2">
            <a:alphaModFix/>
          </a:blip>
          <a:srcRect b="1765" l="0" r="0" t="1774"/>
          <a:stretch/>
        </p:blipFill>
        <p:spPr>
          <a:xfrm>
            <a:off x="429768" y="2010348"/>
            <a:ext cx="785566" cy="606900"/>
          </a:xfrm>
          <a:prstGeom prst="rect">
            <a:avLst/>
          </a:prstGeom>
          <a:noFill/>
          <a:ln>
            <a:noFill/>
          </a:ln>
        </p:spPr>
      </p:pic>
      <p:pic>
        <p:nvPicPr>
          <p:cNvPr id="4041" name="Google Shape;4041;p268"/>
          <p:cNvPicPr preferRelativeResize="0"/>
          <p:nvPr/>
        </p:nvPicPr>
        <p:blipFill rotWithShape="1">
          <a:blip r:embed="rId2">
            <a:alphaModFix/>
          </a:blip>
          <a:srcRect b="1765" l="0" r="0" t="1774"/>
          <a:stretch/>
        </p:blipFill>
        <p:spPr>
          <a:xfrm>
            <a:off x="429768" y="2701248"/>
            <a:ext cx="785566" cy="606900"/>
          </a:xfrm>
          <a:prstGeom prst="rect">
            <a:avLst/>
          </a:prstGeom>
          <a:noFill/>
          <a:ln>
            <a:noFill/>
          </a:ln>
        </p:spPr>
      </p:pic>
      <p:pic>
        <p:nvPicPr>
          <p:cNvPr id="4042" name="Google Shape;4042;p268"/>
          <p:cNvPicPr preferRelativeResize="0"/>
          <p:nvPr/>
        </p:nvPicPr>
        <p:blipFill rotWithShape="1">
          <a:blip r:embed="rId2">
            <a:alphaModFix/>
          </a:blip>
          <a:srcRect b="1765" l="0" r="0" t="1774"/>
          <a:stretch/>
        </p:blipFill>
        <p:spPr>
          <a:xfrm>
            <a:off x="429768" y="3392773"/>
            <a:ext cx="785566" cy="606900"/>
          </a:xfrm>
          <a:prstGeom prst="rect">
            <a:avLst/>
          </a:prstGeom>
          <a:noFill/>
          <a:ln>
            <a:noFill/>
          </a:ln>
        </p:spPr>
      </p:pic>
      <p:pic>
        <p:nvPicPr>
          <p:cNvPr id="4043" name="Google Shape;4043;p268"/>
          <p:cNvPicPr preferRelativeResize="0"/>
          <p:nvPr/>
        </p:nvPicPr>
        <p:blipFill rotWithShape="1">
          <a:blip r:embed="rId2">
            <a:alphaModFix/>
          </a:blip>
          <a:srcRect b="1765" l="0" r="0" t="1774"/>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2. Bullets 1–5 (Blue)">
  <p:cSld name="CUSTOM_2_7_1_4_1_1_1">
    <p:spTree>
      <p:nvGrpSpPr>
        <p:cNvPr id="4044" name="Shape 4044"/>
        <p:cNvGrpSpPr/>
        <p:nvPr/>
      </p:nvGrpSpPr>
      <p:grpSpPr>
        <a:xfrm>
          <a:off x="0" y="0"/>
          <a:ext cx="0" cy="0"/>
          <a:chOff x="0" y="0"/>
          <a:chExt cx="0" cy="0"/>
        </a:xfrm>
      </p:grpSpPr>
      <p:sp>
        <p:nvSpPr>
          <p:cNvPr id="4045" name="Google Shape;4045;p269"/>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6" name="Google Shape;4046;p26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47" name="Google Shape;4047;p26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048" name="Google Shape;4048;p26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049" name="Google Shape;4049;p26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050" name="Google Shape;4050;p26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051" name="Google Shape;4051;p26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52" name="Google Shape;4052;p269"/>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53" name="Google Shape;4053;p269"/>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4" name="Google Shape;4054;p269"/>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5" name="Google Shape;4055;p269"/>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6" name="Google Shape;4056;p269"/>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57" name="Google Shape;4057;p269"/>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58" name="Google Shape;4058;p269"/>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59" name="Google Shape;4059;p269"/>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0" name="Google Shape;4060;p269"/>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4061" name="Google Shape;4061;p269"/>
          <p:cNvPicPr preferRelativeResize="0"/>
          <p:nvPr/>
        </p:nvPicPr>
        <p:blipFill rotWithShape="1">
          <a:blip r:embed="rId2">
            <a:alphaModFix/>
          </a:blip>
          <a:srcRect b="465" l="0" r="0" t="475"/>
          <a:stretch/>
        </p:blipFill>
        <p:spPr>
          <a:xfrm>
            <a:off x="429768" y="1314036"/>
            <a:ext cx="785567" cy="606900"/>
          </a:xfrm>
          <a:prstGeom prst="rect">
            <a:avLst/>
          </a:prstGeom>
          <a:noFill/>
          <a:ln>
            <a:noFill/>
          </a:ln>
        </p:spPr>
      </p:pic>
      <p:pic>
        <p:nvPicPr>
          <p:cNvPr id="4062" name="Google Shape;4062;p269"/>
          <p:cNvPicPr preferRelativeResize="0"/>
          <p:nvPr/>
        </p:nvPicPr>
        <p:blipFill rotWithShape="1">
          <a:blip r:embed="rId2">
            <a:alphaModFix/>
          </a:blip>
          <a:srcRect b="465" l="0" r="0" t="475"/>
          <a:stretch/>
        </p:blipFill>
        <p:spPr>
          <a:xfrm>
            <a:off x="429768" y="2010348"/>
            <a:ext cx="785566" cy="606900"/>
          </a:xfrm>
          <a:prstGeom prst="rect">
            <a:avLst/>
          </a:prstGeom>
          <a:noFill/>
          <a:ln>
            <a:noFill/>
          </a:ln>
        </p:spPr>
      </p:pic>
      <p:pic>
        <p:nvPicPr>
          <p:cNvPr id="4063" name="Google Shape;4063;p269"/>
          <p:cNvPicPr preferRelativeResize="0"/>
          <p:nvPr/>
        </p:nvPicPr>
        <p:blipFill rotWithShape="1">
          <a:blip r:embed="rId2">
            <a:alphaModFix/>
          </a:blip>
          <a:srcRect b="465" l="0" r="0" t="475"/>
          <a:stretch/>
        </p:blipFill>
        <p:spPr>
          <a:xfrm>
            <a:off x="429768" y="2701248"/>
            <a:ext cx="785566" cy="606900"/>
          </a:xfrm>
          <a:prstGeom prst="rect">
            <a:avLst/>
          </a:prstGeom>
          <a:noFill/>
          <a:ln>
            <a:noFill/>
          </a:ln>
        </p:spPr>
      </p:pic>
      <p:pic>
        <p:nvPicPr>
          <p:cNvPr id="4064" name="Google Shape;4064;p269"/>
          <p:cNvPicPr preferRelativeResize="0"/>
          <p:nvPr/>
        </p:nvPicPr>
        <p:blipFill rotWithShape="1">
          <a:blip r:embed="rId2">
            <a:alphaModFix/>
          </a:blip>
          <a:srcRect b="465" l="0" r="0" t="475"/>
          <a:stretch/>
        </p:blipFill>
        <p:spPr>
          <a:xfrm>
            <a:off x="429768" y="3392773"/>
            <a:ext cx="785566" cy="606900"/>
          </a:xfrm>
          <a:prstGeom prst="rect">
            <a:avLst/>
          </a:prstGeom>
          <a:noFill/>
          <a:ln>
            <a:noFill/>
          </a:ln>
        </p:spPr>
      </p:pic>
      <p:pic>
        <p:nvPicPr>
          <p:cNvPr id="4065" name="Google Shape;4065;p269"/>
          <p:cNvPicPr preferRelativeResize="0"/>
          <p:nvPr/>
        </p:nvPicPr>
        <p:blipFill rotWithShape="1">
          <a:blip r:embed="rId2">
            <a:alphaModFix/>
          </a:blip>
          <a:srcRect b="465" l="0" r="0" t="475"/>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3. Bullets 1–6 (Green)">
  <p:cSld name="CUSTOM_2_7_1_3_1_1_3_1">
    <p:spTree>
      <p:nvGrpSpPr>
        <p:cNvPr id="4066" name="Shape 4066"/>
        <p:cNvGrpSpPr/>
        <p:nvPr/>
      </p:nvGrpSpPr>
      <p:grpSpPr>
        <a:xfrm>
          <a:off x="0" y="0"/>
          <a:ext cx="0" cy="0"/>
          <a:chOff x="0" y="0"/>
          <a:chExt cx="0" cy="0"/>
        </a:xfrm>
      </p:grpSpPr>
      <p:sp>
        <p:nvSpPr>
          <p:cNvPr id="4067" name="Google Shape;4067;p270"/>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8" name="Google Shape;4068;p27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69" name="Google Shape;4069;p27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070" name="Google Shape;4070;p27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071" name="Google Shape;4071;p27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072" name="Google Shape;4072;p27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073" name="Google Shape;4073;p27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74" name="Google Shape;4074;p270"/>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75" name="Google Shape;4075;p270"/>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6" name="Google Shape;4076;p270"/>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7" name="Google Shape;4077;p270"/>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8" name="Google Shape;4078;p270"/>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9" name="Google Shape;4079;p270"/>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0" name="Google Shape;4080;p270"/>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81" name="Google Shape;4081;p270"/>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82" name="Google Shape;4082;p270"/>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83" name="Google Shape;4083;p270"/>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84" name="Google Shape;4084;p270"/>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4085" name="Google Shape;4085;p270"/>
          <p:cNvPicPr preferRelativeResize="0"/>
          <p:nvPr/>
        </p:nvPicPr>
        <p:blipFill rotWithShape="1">
          <a:blip r:embed="rId2">
            <a:alphaModFix/>
          </a:blip>
          <a:srcRect b="1830" l="0" r="0" t="1830"/>
          <a:stretch/>
        </p:blipFill>
        <p:spPr>
          <a:xfrm>
            <a:off x="429768" y="1261872"/>
            <a:ext cx="577804" cy="446400"/>
          </a:xfrm>
          <a:prstGeom prst="rect">
            <a:avLst/>
          </a:prstGeom>
          <a:noFill/>
          <a:ln>
            <a:noFill/>
          </a:ln>
        </p:spPr>
      </p:pic>
      <p:pic>
        <p:nvPicPr>
          <p:cNvPr id="4086" name="Google Shape;4086;p270"/>
          <p:cNvPicPr preferRelativeResize="0"/>
          <p:nvPr/>
        </p:nvPicPr>
        <p:blipFill rotWithShape="1">
          <a:blip r:embed="rId3">
            <a:alphaModFix/>
          </a:blip>
          <a:srcRect b="238" l="0" r="0" t="228"/>
          <a:stretch/>
        </p:blipFill>
        <p:spPr>
          <a:xfrm>
            <a:off x="429768" y="1848847"/>
            <a:ext cx="577805" cy="446400"/>
          </a:xfrm>
          <a:prstGeom prst="rect">
            <a:avLst/>
          </a:prstGeom>
          <a:noFill/>
          <a:ln>
            <a:noFill/>
          </a:ln>
        </p:spPr>
      </p:pic>
      <p:pic>
        <p:nvPicPr>
          <p:cNvPr id="4087" name="Google Shape;4087;p270"/>
          <p:cNvPicPr preferRelativeResize="0"/>
          <p:nvPr/>
        </p:nvPicPr>
        <p:blipFill rotWithShape="1">
          <a:blip r:embed="rId2">
            <a:alphaModFix/>
          </a:blip>
          <a:srcRect b="1830" l="0" r="0" t="1830"/>
          <a:stretch/>
        </p:blipFill>
        <p:spPr>
          <a:xfrm>
            <a:off x="429768" y="2439922"/>
            <a:ext cx="577804" cy="446400"/>
          </a:xfrm>
          <a:prstGeom prst="rect">
            <a:avLst/>
          </a:prstGeom>
          <a:noFill/>
          <a:ln>
            <a:noFill/>
          </a:ln>
        </p:spPr>
      </p:pic>
      <p:pic>
        <p:nvPicPr>
          <p:cNvPr id="4088" name="Google Shape;4088;p270"/>
          <p:cNvPicPr preferRelativeResize="0"/>
          <p:nvPr/>
        </p:nvPicPr>
        <p:blipFill rotWithShape="1">
          <a:blip r:embed="rId3">
            <a:alphaModFix/>
          </a:blip>
          <a:srcRect b="238" l="0" r="0" t="228"/>
          <a:stretch/>
        </p:blipFill>
        <p:spPr>
          <a:xfrm>
            <a:off x="429768" y="3040985"/>
            <a:ext cx="577805" cy="446400"/>
          </a:xfrm>
          <a:prstGeom prst="rect">
            <a:avLst/>
          </a:prstGeom>
          <a:noFill/>
          <a:ln>
            <a:noFill/>
          </a:ln>
        </p:spPr>
      </p:pic>
      <p:pic>
        <p:nvPicPr>
          <p:cNvPr id="4089" name="Google Shape;4089;p270"/>
          <p:cNvPicPr preferRelativeResize="0"/>
          <p:nvPr/>
        </p:nvPicPr>
        <p:blipFill rotWithShape="1">
          <a:blip r:embed="rId2">
            <a:alphaModFix/>
          </a:blip>
          <a:srcRect b="1830" l="0" r="0" t="1830"/>
          <a:stretch/>
        </p:blipFill>
        <p:spPr>
          <a:xfrm>
            <a:off x="429768" y="3622122"/>
            <a:ext cx="577804" cy="446400"/>
          </a:xfrm>
          <a:prstGeom prst="rect">
            <a:avLst/>
          </a:prstGeom>
          <a:noFill/>
          <a:ln>
            <a:noFill/>
          </a:ln>
        </p:spPr>
      </p:pic>
      <p:pic>
        <p:nvPicPr>
          <p:cNvPr id="4090" name="Google Shape;4090;p270"/>
          <p:cNvPicPr preferRelativeResize="0"/>
          <p:nvPr/>
        </p:nvPicPr>
        <p:blipFill rotWithShape="1">
          <a:blip r:embed="rId3">
            <a:alphaModFix/>
          </a:blip>
          <a:srcRect b="238" l="0" r="0" t="228"/>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4. Bullets 1–6 (Yellow/Green)">
  <p:cSld name="CUSTOM_2_7_1_3_1_1_3_2">
    <p:spTree>
      <p:nvGrpSpPr>
        <p:cNvPr id="4091" name="Shape 4091"/>
        <p:cNvGrpSpPr/>
        <p:nvPr/>
      </p:nvGrpSpPr>
      <p:grpSpPr>
        <a:xfrm>
          <a:off x="0" y="0"/>
          <a:ext cx="0" cy="0"/>
          <a:chOff x="0" y="0"/>
          <a:chExt cx="0" cy="0"/>
        </a:xfrm>
      </p:grpSpPr>
      <p:sp>
        <p:nvSpPr>
          <p:cNvPr id="4092" name="Google Shape;4092;p271"/>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3" name="Google Shape;4093;p27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94" name="Google Shape;4094;p27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095" name="Google Shape;4095;p27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096" name="Google Shape;4096;p27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097" name="Google Shape;4097;p27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098" name="Google Shape;4098;p27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99" name="Google Shape;4099;p271"/>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00" name="Google Shape;4100;p271"/>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1" name="Google Shape;4101;p271"/>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2" name="Google Shape;4102;p271"/>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3" name="Google Shape;4103;p271"/>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4" name="Google Shape;4104;p271"/>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5" name="Google Shape;4105;p271"/>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06" name="Google Shape;4106;p271"/>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07" name="Google Shape;4107;p271"/>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08" name="Google Shape;4108;p271"/>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09" name="Google Shape;4109;p271"/>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4110" name="Google Shape;4110;p271"/>
          <p:cNvPicPr preferRelativeResize="0"/>
          <p:nvPr/>
        </p:nvPicPr>
        <p:blipFill rotWithShape="1">
          <a:blip r:embed="rId2">
            <a:alphaModFix/>
          </a:blip>
          <a:srcRect b="1830" l="0" r="0" t="1830"/>
          <a:stretch/>
        </p:blipFill>
        <p:spPr>
          <a:xfrm>
            <a:off x="429768" y="1261872"/>
            <a:ext cx="577804" cy="446400"/>
          </a:xfrm>
          <a:prstGeom prst="rect">
            <a:avLst/>
          </a:prstGeom>
          <a:noFill/>
          <a:ln>
            <a:noFill/>
          </a:ln>
        </p:spPr>
      </p:pic>
      <p:pic>
        <p:nvPicPr>
          <p:cNvPr id="4111" name="Google Shape;4111;p271"/>
          <p:cNvPicPr preferRelativeResize="0"/>
          <p:nvPr/>
        </p:nvPicPr>
        <p:blipFill rotWithShape="1">
          <a:blip r:embed="rId2">
            <a:alphaModFix/>
          </a:blip>
          <a:srcRect b="1830" l="0" r="0" t="1830"/>
          <a:stretch/>
        </p:blipFill>
        <p:spPr>
          <a:xfrm>
            <a:off x="429768" y="1848847"/>
            <a:ext cx="577804" cy="446400"/>
          </a:xfrm>
          <a:prstGeom prst="rect">
            <a:avLst/>
          </a:prstGeom>
          <a:noFill/>
          <a:ln>
            <a:noFill/>
          </a:ln>
        </p:spPr>
      </p:pic>
      <p:pic>
        <p:nvPicPr>
          <p:cNvPr id="4112" name="Google Shape;4112;p271"/>
          <p:cNvPicPr preferRelativeResize="0"/>
          <p:nvPr/>
        </p:nvPicPr>
        <p:blipFill rotWithShape="1">
          <a:blip r:embed="rId2">
            <a:alphaModFix/>
          </a:blip>
          <a:srcRect b="1830" l="0" r="0" t="1830"/>
          <a:stretch/>
        </p:blipFill>
        <p:spPr>
          <a:xfrm>
            <a:off x="429768" y="2439922"/>
            <a:ext cx="577804" cy="446400"/>
          </a:xfrm>
          <a:prstGeom prst="rect">
            <a:avLst/>
          </a:prstGeom>
          <a:noFill/>
          <a:ln>
            <a:noFill/>
          </a:ln>
        </p:spPr>
      </p:pic>
      <p:pic>
        <p:nvPicPr>
          <p:cNvPr id="4113" name="Google Shape;4113;p271"/>
          <p:cNvPicPr preferRelativeResize="0"/>
          <p:nvPr/>
        </p:nvPicPr>
        <p:blipFill rotWithShape="1">
          <a:blip r:embed="rId2">
            <a:alphaModFix/>
          </a:blip>
          <a:srcRect b="1830" l="0" r="0" t="1830"/>
          <a:stretch/>
        </p:blipFill>
        <p:spPr>
          <a:xfrm>
            <a:off x="429768" y="3040985"/>
            <a:ext cx="577804" cy="446400"/>
          </a:xfrm>
          <a:prstGeom prst="rect">
            <a:avLst/>
          </a:prstGeom>
          <a:noFill/>
          <a:ln>
            <a:noFill/>
          </a:ln>
        </p:spPr>
      </p:pic>
      <p:pic>
        <p:nvPicPr>
          <p:cNvPr id="4114" name="Google Shape;4114;p271"/>
          <p:cNvPicPr preferRelativeResize="0"/>
          <p:nvPr/>
        </p:nvPicPr>
        <p:blipFill rotWithShape="1">
          <a:blip r:embed="rId2">
            <a:alphaModFix/>
          </a:blip>
          <a:srcRect b="1830" l="0" r="0" t="1830"/>
          <a:stretch/>
        </p:blipFill>
        <p:spPr>
          <a:xfrm>
            <a:off x="429768" y="3622122"/>
            <a:ext cx="577804" cy="446400"/>
          </a:xfrm>
          <a:prstGeom prst="rect">
            <a:avLst/>
          </a:prstGeom>
          <a:noFill/>
          <a:ln>
            <a:noFill/>
          </a:ln>
        </p:spPr>
      </p:pic>
      <p:pic>
        <p:nvPicPr>
          <p:cNvPr id="4115" name="Google Shape;4115;p271"/>
          <p:cNvPicPr preferRelativeResize="0"/>
          <p:nvPr/>
        </p:nvPicPr>
        <p:blipFill rotWithShape="1">
          <a:blip r:embed="rId2">
            <a:alphaModFix/>
          </a:blip>
          <a:srcRect b="1830" l="0" r="0" t="1830"/>
          <a:stretch/>
        </p:blipFill>
        <p:spPr>
          <a:xfrm>
            <a:off x="429768" y="4203272"/>
            <a:ext cx="577804"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5. Bullets 1–6 (Gray)">
  <p:cSld name="CUSTOM_2_7_1_3_1_1_3_3">
    <p:spTree>
      <p:nvGrpSpPr>
        <p:cNvPr id="4116" name="Shape 4116"/>
        <p:cNvGrpSpPr/>
        <p:nvPr/>
      </p:nvGrpSpPr>
      <p:grpSpPr>
        <a:xfrm>
          <a:off x="0" y="0"/>
          <a:ext cx="0" cy="0"/>
          <a:chOff x="0" y="0"/>
          <a:chExt cx="0" cy="0"/>
        </a:xfrm>
      </p:grpSpPr>
      <p:sp>
        <p:nvSpPr>
          <p:cNvPr id="4117" name="Google Shape;4117;p272"/>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8" name="Google Shape;4118;p27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19" name="Google Shape;4119;p27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120" name="Google Shape;4120;p27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121" name="Google Shape;4121;p27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122" name="Google Shape;4122;p27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123" name="Google Shape;4123;p27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24" name="Google Shape;4124;p272"/>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25" name="Google Shape;4125;p272"/>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6" name="Google Shape;4126;p272"/>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7" name="Google Shape;4127;p272"/>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8" name="Google Shape;4128;p272"/>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9" name="Google Shape;4129;p272"/>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0" name="Google Shape;4130;p272"/>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31" name="Google Shape;4131;p272"/>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32" name="Google Shape;4132;p272"/>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33" name="Google Shape;4133;p272"/>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34" name="Google Shape;4134;p272"/>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4135" name="Google Shape;4135;p272"/>
          <p:cNvPicPr preferRelativeResize="0"/>
          <p:nvPr/>
        </p:nvPicPr>
        <p:blipFill rotWithShape="1">
          <a:blip r:embed="rId2">
            <a:alphaModFix/>
          </a:blip>
          <a:srcRect b="1765" l="0" r="0" t="1774"/>
          <a:stretch/>
        </p:blipFill>
        <p:spPr>
          <a:xfrm>
            <a:off x="429768" y="1261872"/>
            <a:ext cx="577805" cy="446400"/>
          </a:xfrm>
          <a:prstGeom prst="rect">
            <a:avLst/>
          </a:prstGeom>
          <a:noFill/>
          <a:ln>
            <a:noFill/>
          </a:ln>
        </p:spPr>
      </p:pic>
      <p:pic>
        <p:nvPicPr>
          <p:cNvPr id="4136" name="Google Shape;4136;p272"/>
          <p:cNvPicPr preferRelativeResize="0"/>
          <p:nvPr/>
        </p:nvPicPr>
        <p:blipFill rotWithShape="1">
          <a:blip r:embed="rId2">
            <a:alphaModFix/>
          </a:blip>
          <a:srcRect b="1765" l="0" r="0" t="1774"/>
          <a:stretch/>
        </p:blipFill>
        <p:spPr>
          <a:xfrm>
            <a:off x="429768" y="1848847"/>
            <a:ext cx="577805" cy="446400"/>
          </a:xfrm>
          <a:prstGeom prst="rect">
            <a:avLst/>
          </a:prstGeom>
          <a:noFill/>
          <a:ln>
            <a:noFill/>
          </a:ln>
        </p:spPr>
      </p:pic>
      <p:pic>
        <p:nvPicPr>
          <p:cNvPr id="4137" name="Google Shape;4137;p272"/>
          <p:cNvPicPr preferRelativeResize="0"/>
          <p:nvPr/>
        </p:nvPicPr>
        <p:blipFill rotWithShape="1">
          <a:blip r:embed="rId2">
            <a:alphaModFix/>
          </a:blip>
          <a:srcRect b="1765" l="0" r="0" t="1774"/>
          <a:stretch/>
        </p:blipFill>
        <p:spPr>
          <a:xfrm>
            <a:off x="429768" y="2439922"/>
            <a:ext cx="577805" cy="446400"/>
          </a:xfrm>
          <a:prstGeom prst="rect">
            <a:avLst/>
          </a:prstGeom>
          <a:noFill/>
          <a:ln>
            <a:noFill/>
          </a:ln>
        </p:spPr>
      </p:pic>
      <p:pic>
        <p:nvPicPr>
          <p:cNvPr id="4138" name="Google Shape;4138;p272"/>
          <p:cNvPicPr preferRelativeResize="0"/>
          <p:nvPr/>
        </p:nvPicPr>
        <p:blipFill rotWithShape="1">
          <a:blip r:embed="rId2">
            <a:alphaModFix/>
          </a:blip>
          <a:srcRect b="1765" l="0" r="0" t="1774"/>
          <a:stretch/>
        </p:blipFill>
        <p:spPr>
          <a:xfrm>
            <a:off x="429768" y="3040985"/>
            <a:ext cx="577805" cy="446400"/>
          </a:xfrm>
          <a:prstGeom prst="rect">
            <a:avLst/>
          </a:prstGeom>
          <a:noFill/>
          <a:ln>
            <a:noFill/>
          </a:ln>
        </p:spPr>
      </p:pic>
      <p:pic>
        <p:nvPicPr>
          <p:cNvPr id="4139" name="Google Shape;4139;p272"/>
          <p:cNvPicPr preferRelativeResize="0"/>
          <p:nvPr/>
        </p:nvPicPr>
        <p:blipFill rotWithShape="1">
          <a:blip r:embed="rId2">
            <a:alphaModFix/>
          </a:blip>
          <a:srcRect b="1765" l="0" r="0" t="1774"/>
          <a:stretch/>
        </p:blipFill>
        <p:spPr>
          <a:xfrm>
            <a:off x="429768" y="3622122"/>
            <a:ext cx="577805" cy="446400"/>
          </a:xfrm>
          <a:prstGeom prst="rect">
            <a:avLst/>
          </a:prstGeom>
          <a:noFill/>
          <a:ln>
            <a:noFill/>
          </a:ln>
        </p:spPr>
      </p:pic>
      <p:pic>
        <p:nvPicPr>
          <p:cNvPr id="4140" name="Google Shape;4140;p272"/>
          <p:cNvPicPr preferRelativeResize="0"/>
          <p:nvPr/>
        </p:nvPicPr>
        <p:blipFill rotWithShape="1">
          <a:blip r:embed="rId2">
            <a:alphaModFix/>
          </a:blip>
          <a:srcRect b="1765" l="0" r="0" t="1774"/>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6. Bullets 1–6 (Blue)">
  <p:cSld name="CUSTOM_2_7_1_3_1_1_3_2_1">
    <p:spTree>
      <p:nvGrpSpPr>
        <p:cNvPr id="4141" name="Shape 4141"/>
        <p:cNvGrpSpPr/>
        <p:nvPr/>
      </p:nvGrpSpPr>
      <p:grpSpPr>
        <a:xfrm>
          <a:off x="0" y="0"/>
          <a:ext cx="0" cy="0"/>
          <a:chOff x="0" y="0"/>
          <a:chExt cx="0" cy="0"/>
        </a:xfrm>
      </p:grpSpPr>
      <p:sp>
        <p:nvSpPr>
          <p:cNvPr id="4142" name="Google Shape;4142;p273"/>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3" name="Google Shape;4143;p27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44" name="Google Shape;4144;p27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145" name="Google Shape;4145;p27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146" name="Google Shape;4146;p27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147" name="Google Shape;4147;p27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148" name="Google Shape;4148;p27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49" name="Google Shape;4149;p273"/>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50" name="Google Shape;4150;p273"/>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1" name="Google Shape;4151;p273"/>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2" name="Google Shape;4152;p273"/>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3" name="Google Shape;4153;p273"/>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4" name="Google Shape;4154;p273"/>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5" name="Google Shape;4155;p273"/>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56" name="Google Shape;4156;p273"/>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57" name="Google Shape;4157;p273"/>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58" name="Google Shape;4158;p273"/>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59" name="Google Shape;4159;p273"/>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4160" name="Google Shape;4160;p273"/>
          <p:cNvPicPr preferRelativeResize="0"/>
          <p:nvPr/>
        </p:nvPicPr>
        <p:blipFill rotWithShape="1">
          <a:blip r:embed="rId2">
            <a:alphaModFix/>
          </a:blip>
          <a:srcRect b="475" l="0" r="0" t="465"/>
          <a:stretch/>
        </p:blipFill>
        <p:spPr>
          <a:xfrm>
            <a:off x="429768" y="1261872"/>
            <a:ext cx="577805" cy="446400"/>
          </a:xfrm>
          <a:prstGeom prst="rect">
            <a:avLst/>
          </a:prstGeom>
          <a:noFill/>
          <a:ln>
            <a:noFill/>
          </a:ln>
        </p:spPr>
      </p:pic>
      <p:pic>
        <p:nvPicPr>
          <p:cNvPr id="4161" name="Google Shape;4161;p273"/>
          <p:cNvPicPr preferRelativeResize="0"/>
          <p:nvPr/>
        </p:nvPicPr>
        <p:blipFill rotWithShape="1">
          <a:blip r:embed="rId2">
            <a:alphaModFix/>
          </a:blip>
          <a:srcRect b="475" l="0" r="0" t="465"/>
          <a:stretch/>
        </p:blipFill>
        <p:spPr>
          <a:xfrm>
            <a:off x="429768" y="1848847"/>
            <a:ext cx="577805" cy="446400"/>
          </a:xfrm>
          <a:prstGeom prst="rect">
            <a:avLst/>
          </a:prstGeom>
          <a:noFill/>
          <a:ln>
            <a:noFill/>
          </a:ln>
        </p:spPr>
      </p:pic>
      <p:pic>
        <p:nvPicPr>
          <p:cNvPr id="4162" name="Google Shape;4162;p273"/>
          <p:cNvPicPr preferRelativeResize="0"/>
          <p:nvPr/>
        </p:nvPicPr>
        <p:blipFill rotWithShape="1">
          <a:blip r:embed="rId2">
            <a:alphaModFix/>
          </a:blip>
          <a:srcRect b="475" l="0" r="0" t="465"/>
          <a:stretch/>
        </p:blipFill>
        <p:spPr>
          <a:xfrm>
            <a:off x="429768" y="2439922"/>
            <a:ext cx="577805" cy="446400"/>
          </a:xfrm>
          <a:prstGeom prst="rect">
            <a:avLst/>
          </a:prstGeom>
          <a:noFill/>
          <a:ln>
            <a:noFill/>
          </a:ln>
        </p:spPr>
      </p:pic>
      <p:pic>
        <p:nvPicPr>
          <p:cNvPr id="4163" name="Google Shape;4163;p273"/>
          <p:cNvPicPr preferRelativeResize="0"/>
          <p:nvPr/>
        </p:nvPicPr>
        <p:blipFill rotWithShape="1">
          <a:blip r:embed="rId2">
            <a:alphaModFix/>
          </a:blip>
          <a:srcRect b="475" l="0" r="0" t="465"/>
          <a:stretch/>
        </p:blipFill>
        <p:spPr>
          <a:xfrm>
            <a:off x="429768" y="3040985"/>
            <a:ext cx="577805" cy="446400"/>
          </a:xfrm>
          <a:prstGeom prst="rect">
            <a:avLst/>
          </a:prstGeom>
          <a:noFill/>
          <a:ln>
            <a:noFill/>
          </a:ln>
        </p:spPr>
      </p:pic>
      <p:pic>
        <p:nvPicPr>
          <p:cNvPr id="4164" name="Google Shape;4164;p273"/>
          <p:cNvPicPr preferRelativeResize="0"/>
          <p:nvPr/>
        </p:nvPicPr>
        <p:blipFill rotWithShape="1">
          <a:blip r:embed="rId2">
            <a:alphaModFix/>
          </a:blip>
          <a:srcRect b="475" l="0" r="0" t="465"/>
          <a:stretch/>
        </p:blipFill>
        <p:spPr>
          <a:xfrm>
            <a:off x="429768" y="3622122"/>
            <a:ext cx="577805" cy="446400"/>
          </a:xfrm>
          <a:prstGeom prst="rect">
            <a:avLst/>
          </a:prstGeom>
          <a:noFill/>
          <a:ln>
            <a:noFill/>
          </a:ln>
        </p:spPr>
      </p:pic>
      <p:pic>
        <p:nvPicPr>
          <p:cNvPr id="4165" name="Google Shape;4165;p273"/>
          <p:cNvPicPr preferRelativeResize="0"/>
          <p:nvPr/>
        </p:nvPicPr>
        <p:blipFill rotWithShape="1">
          <a:blip r:embed="rId2">
            <a:alphaModFix/>
          </a:blip>
          <a:srcRect b="475" l="0" r="0" t="465"/>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7. Bullets 1–7 (Green)">
  <p:cSld name="CUSTOM_2_7_1_3_1_1_1_2">
    <p:spTree>
      <p:nvGrpSpPr>
        <p:cNvPr id="4166" name="Shape 4166"/>
        <p:cNvGrpSpPr/>
        <p:nvPr/>
      </p:nvGrpSpPr>
      <p:grpSpPr>
        <a:xfrm>
          <a:off x="0" y="0"/>
          <a:ext cx="0" cy="0"/>
          <a:chOff x="0" y="0"/>
          <a:chExt cx="0" cy="0"/>
        </a:xfrm>
      </p:grpSpPr>
      <p:sp>
        <p:nvSpPr>
          <p:cNvPr id="4167" name="Google Shape;4167;p274"/>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8" name="Google Shape;4168;p27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69" name="Google Shape;4169;p27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170" name="Google Shape;4170;p27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171" name="Google Shape;4171;p27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172" name="Google Shape;4172;p27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173" name="Google Shape;4173;p27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74" name="Google Shape;4174;p274"/>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75" name="Google Shape;4175;p274"/>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6" name="Google Shape;4176;p274"/>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77" name="Google Shape;4177;p274"/>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8" name="Google Shape;4178;p274"/>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79" name="Google Shape;4179;p274"/>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0" name="Google Shape;4180;p274"/>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81" name="Google Shape;4181;p274"/>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2" name="Google Shape;4182;p274"/>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83" name="Google Shape;4183;p274"/>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4" name="Google Shape;4184;p274"/>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85" name="Google Shape;4185;p274"/>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6" name="Google Shape;4186;p274"/>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4187" name="Google Shape;4187;p274"/>
          <p:cNvPicPr preferRelativeResize="0"/>
          <p:nvPr/>
        </p:nvPicPr>
        <p:blipFill rotWithShape="1">
          <a:blip r:embed="rId2">
            <a:alphaModFix/>
          </a:blip>
          <a:srcRect b="1830" l="0" r="0" t="1830"/>
          <a:stretch/>
        </p:blipFill>
        <p:spPr>
          <a:xfrm>
            <a:off x="429768" y="1171588"/>
            <a:ext cx="521208" cy="396118"/>
          </a:xfrm>
          <a:prstGeom prst="rect">
            <a:avLst/>
          </a:prstGeom>
          <a:noFill/>
          <a:ln>
            <a:noFill/>
          </a:ln>
        </p:spPr>
      </p:pic>
      <p:pic>
        <p:nvPicPr>
          <p:cNvPr id="4188" name="Google Shape;4188;p274"/>
          <p:cNvPicPr preferRelativeResize="0"/>
          <p:nvPr/>
        </p:nvPicPr>
        <p:blipFill rotWithShape="1">
          <a:blip r:embed="rId3">
            <a:alphaModFix/>
          </a:blip>
          <a:srcRect b="1037" l="0" r="0" t="1047"/>
          <a:stretch/>
        </p:blipFill>
        <p:spPr>
          <a:xfrm>
            <a:off x="429768" y="1709650"/>
            <a:ext cx="521208" cy="396118"/>
          </a:xfrm>
          <a:prstGeom prst="rect">
            <a:avLst/>
          </a:prstGeom>
          <a:noFill/>
          <a:ln>
            <a:noFill/>
          </a:ln>
        </p:spPr>
      </p:pic>
      <p:pic>
        <p:nvPicPr>
          <p:cNvPr id="4189" name="Google Shape;4189;p274"/>
          <p:cNvPicPr preferRelativeResize="0"/>
          <p:nvPr/>
        </p:nvPicPr>
        <p:blipFill rotWithShape="1">
          <a:blip r:embed="rId2">
            <a:alphaModFix/>
          </a:blip>
          <a:srcRect b="1830" l="0" r="0" t="1830"/>
          <a:stretch/>
        </p:blipFill>
        <p:spPr>
          <a:xfrm>
            <a:off x="429768" y="2205600"/>
            <a:ext cx="521208" cy="396118"/>
          </a:xfrm>
          <a:prstGeom prst="rect">
            <a:avLst/>
          </a:prstGeom>
          <a:noFill/>
          <a:ln>
            <a:noFill/>
          </a:ln>
        </p:spPr>
      </p:pic>
      <p:pic>
        <p:nvPicPr>
          <p:cNvPr id="4190" name="Google Shape;4190;p274"/>
          <p:cNvPicPr preferRelativeResize="0"/>
          <p:nvPr/>
        </p:nvPicPr>
        <p:blipFill rotWithShape="1">
          <a:blip r:embed="rId3">
            <a:alphaModFix/>
          </a:blip>
          <a:srcRect b="1037" l="0" r="0" t="1047"/>
          <a:stretch/>
        </p:blipFill>
        <p:spPr>
          <a:xfrm>
            <a:off x="429768" y="2755163"/>
            <a:ext cx="521208" cy="396118"/>
          </a:xfrm>
          <a:prstGeom prst="rect">
            <a:avLst/>
          </a:prstGeom>
          <a:noFill/>
          <a:ln>
            <a:noFill/>
          </a:ln>
        </p:spPr>
      </p:pic>
      <p:pic>
        <p:nvPicPr>
          <p:cNvPr id="4191" name="Google Shape;4191;p274"/>
          <p:cNvPicPr preferRelativeResize="0"/>
          <p:nvPr/>
        </p:nvPicPr>
        <p:blipFill rotWithShape="1">
          <a:blip r:embed="rId2">
            <a:alphaModFix/>
          </a:blip>
          <a:srcRect b="1830" l="0" r="0" t="1830"/>
          <a:stretch/>
        </p:blipFill>
        <p:spPr>
          <a:xfrm>
            <a:off x="429768" y="3277788"/>
            <a:ext cx="521208" cy="396118"/>
          </a:xfrm>
          <a:prstGeom prst="rect">
            <a:avLst/>
          </a:prstGeom>
          <a:noFill/>
          <a:ln>
            <a:noFill/>
          </a:ln>
        </p:spPr>
      </p:pic>
      <p:pic>
        <p:nvPicPr>
          <p:cNvPr id="4192" name="Google Shape;4192;p274"/>
          <p:cNvPicPr preferRelativeResize="0"/>
          <p:nvPr/>
        </p:nvPicPr>
        <p:blipFill rotWithShape="1">
          <a:blip r:embed="rId3">
            <a:alphaModFix/>
          </a:blip>
          <a:srcRect b="1390" l="0" r="0" t="1380"/>
          <a:stretch/>
        </p:blipFill>
        <p:spPr>
          <a:xfrm>
            <a:off x="429768" y="3794760"/>
            <a:ext cx="520980" cy="393192"/>
          </a:xfrm>
          <a:prstGeom prst="rect">
            <a:avLst/>
          </a:prstGeom>
          <a:noFill/>
          <a:ln>
            <a:noFill/>
          </a:ln>
        </p:spPr>
      </p:pic>
      <p:pic>
        <p:nvPicPr>
          <p:cNvPr id="4193" name="Google Shape;4193;p274"/>
          <p:cNvPicPr preferRelativeResize="0"/>
          <p:nvPr/>
        </p:nvPicPr>
        <p:blipFill rotWithShape="1">
          <a:blip r:embed="rId2">
            <a:alphaModFix/>
          </a:blip>
          <a:srcRect b="1830" l="0" r="0" t="1830"/>
          <a:stretch/>
        </p:blipFill>
        <p:spPr>
          <a:xfrm>
            <a:off x="429768" y="4343400"/>
            <a:ext cx="520979"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2 Title Slide:DigitalMarketing Worksheets">
  <p:cSld name="CUSTOM_6">
    <p:spTree>
      <p:nvGrpSpPr>
        <p:cNvPr id="201" name="Shape 201"/>
        <p:cNvGrpSpPr/>
        <p:nvPr/>
      </p:nvGrpSpPr>
      <p:grpSpPr>
        <a:xfrm>
          <a:off x="0" y="0"/>
          <a:ext cx="0" cy="0"/>
          <a:chOff x="0" y="0"/>
          <a:chExt cx="0" cy="0"/>
        </a:xfrm>
      </p:grpSpPr>
      <p:pic>
        <p:nvPicPr>
          <p:cNvPr id="202" name="Google Shape;202;p29"/>
          <p:cNvPicPr preferRelativeResize="0"/>
          <p:nvPr/>
        </p:nvPicPr>
        <p:blipFill>
          <a:blip r:embed="rId2">
            <a:alphaModFix/>
          </a:blip>
          <a:stretch>
            <a:fillRect/>
          </a:stretch>
        </p:blipFill>
        <p:spPr>
          <a:xfrm>
            <a:off x="274800" y="242804"/>
            <a:ext cx="8595301" cy="4625946"/>
          </a:xfrm>
          <a:prstGeom prst="rect">
            <a:avLst/>
          </a:prstGeom>
          <a:noFill/>
          <a:ln>
            <a:noFill/>
          </a:ln>
        </p:spPr>
      </p:pic>
      <p:pic>
        <p:nvPicPr>
          <p:cNvPr id="203" name="Google Shape;203;p29"/>
          <p:cNvPicPr preferRelativeResize="0"/>
          <p:nvPr/>
        </p:nvPicPr>
        <p:blipFill>
          <a:blip r:embed="rId3">
            <a:alphaModFix/>
          </a:blip>
          <a:stretch>
            <a:fillRect/>
          </a:stretch>
        </p:blipFill>
        <p:spPr>
          <a:xfrm>
            <a:off x="760850" y="613825"/>
            <a:ext cx="2919175" cy="2919175"/>
          </a:xfrm>
          <a:prstGeom prst="rect">
            <a:avLst/>
          </a:prstGeom>
          <a:noFill/>
          <a:ln>
            <a:noFill/>
          </a:ln>
        </p:spPr>
      </p:pic>
      <p:sp>
        <p:nvSpPr>
          <p:cNvPr id="204" name="Google Shape;204;p29"/>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05" name="Google Shape;205;p29"/>
          <p:cNvPicPr preferRelativeResize="0"/>
          <p:nvPr/>
        </p:nvPicPr>
        <p:blipFill>
          <a:blip r:embed="rId4">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206" name="Google Shape;206;p29"/>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Digital Marketing</a:t>
            </a:r>
            <a:endParaRPr sz="1800">
              <a:solidFill>
                <a:srgbClr val="FFFFFF"/>
              </a:solidFill>
              <a:latin typeface="Roboto Medium"/>
              <a:ea typeface="Roboto Medium"/>
              <a:cs typeface="Roboto Medium"/>
              <a:sym typeface="Roboto Medium"/>
            </a:endParaRPr>
          </a:p>
        </p:txBody>
      </p:sp>
      <p:sp>
        <p:nvSpPr>
          <p:cNvPr id="207" name="Google Shape;207;p29"/>
          <p:cNvSpPr txBox="1"/>
          <p:nvPr/>
        </p:nvSpPr>
        <p:spPr>
          <a:xfrm>
            <a:off x="525600" y="3447025"/>
            <a:ext cx="8344500" cy="360000"/>
          </a:xfrm>
          <a:prstGeom prst="rect">
            <a:avLst/>
          </a:prstGeom>
          <a:noFill/>
          <a:ln>
            <a:noFill/>
          </a:ln>
        </p:spPr>
        <p:txBody>
          <a:bodyPr anchorCtr="0" anchor="ctr" bIns="0" lIns="3200400" spcFirstLastPara="1" rIns="274300" wrap="square" tIns="9125">
            <a:noAutofit/>
          </a:bodyPr>
          <a:lstStyle/>
          <a:p>
            <a:pPr indent="0" lvl="0" marL="0" rtl="0" algn="r">
              <a:spcBef>
                <a:spcPts val="0"/>
              </a:spcBef>
              <a:spcAft>
                <a:spcPts val="0"/>
              </a:spcAft>
              <a:buNone/>
            </a:pPr>
            <a:r>
              <a:t/>
            </a:r>
            <a:endParaRPr>
              <a:latin typeface="Roboto Medium"/>
              <a:ea typeface="Roboto Medium"/>
              <a:cs typeface="Roboto Medium"/>
              <a:sym typeface="Roboto Medium"/>
            </a:endParaRPr>
          </a:p>
        </p:txBody>
      </p:sp>
      <p:sp>
        <p:nvSpPr>
          <p:cNvPr id="208" name="Google Shape;208;p29"/>
          <p:cNvSpPr txBox="1"/>
          <p:nvPr/>
        </p:nvSpPr>
        <p:spPr>
          <a:xfrm>
            <a:off x="206300" y="4868750"/>
            <a:ext cx="8663400" cy="185700"/>
          </a:xfrm>
          <a:prstGeom prst="rect">
            <a:avLst/>
          </a:prstGeom>
          <a:noFill/>
          <a:ln>
            <a:noFill/>
          </a:ln>
        </p:spPr>
        <p:txBody>
          <a:bodyPr anchorCtr="0" anchor="t" bIns="91425" lIns="91425" spcFirstLastPara="1" rIns="0" wrap="square" tIns="91425">
            <a:noAutofit/>
          </a:bodyPr>
          <a:lstStyle/>
          <a:p>
            <a:pPr indent="0" lvl="0" marL="0" rtl="0" algn="l">
              <a:spcBef>
                <a:spcPts val="0"/>
              </a:spcBef>
              <a:spcAft>
                <a:spcPts val="0"/>
              </a:spcAft>
              <a:buNone/>
            </a:pPr>
            <a:r>
              <a:rPr lang="en" sz="600">
                <a:solidFill>
                  <a:schemeClr val="dk1"/>
                </a:solidFill>
              </a:rPr>
              <a:t>© 2021 Trilogy Education Services, a 2U, Inc. brand.  All Rights Reserved.</a:t>
            </a:r>
            <a:endParaRPr sz="600"/>
          </a:p>
        </p:txBody>
      </p:sp>
      <p:sp>
        <p:nvSpPr>
          <p:cNvPr id="209" name="Google Shape;209;p29"/>
          <p:cNvSpPr txBox="1"/>
          <p:nvPr>
            <p:ph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0" name="Google Shape;210;p29"/>
          <p:cNvSpPr txBox="1"/>
          <p:nvPr>
            <p:ph idx="2"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8. Bullets 1–7 (Yellow/Green)">
  <p:cSld name="CUSTOM_2_7_1_3_1_1_1_2_1">
    <p:spTree>
      <p:nvGrpSpPr>
        <p:cNvPr id="4194" name="Shape 4194"/>
        <p:cNvGrpSpPr/>
        <p:nvPr/>
      </p:nvGrpSpPr>
      <p:grpSpPr>
        <a:xfrm>
          <a:off x="0" y="0"/>
          <a:ext cx="0" cy="0"/>
          <a:chOff x="0" y="0"/>
          <a:chExt cx="0" cy="0"/>
        </a:xfrm>
      </p:grpSpPr>
      <p:sp>
        <p:nvSpPr>
          <p:cNvPr id="4195" name="Google Shape;4195;p275"/>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6" name="Google Shape;4196;p27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97" name="Google Shape;4197;p27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198" name="Google Shape;4198;p27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199" name="Google Shape;4199;p27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200" name="Google Shape;4200;p27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201" name="Google Shape;4201;p27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02" name="Google Shape;4202;p275"/>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03" name="Google Shape;4203;p275"/>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4" name="Google Shape;4204;p275"/>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05" name="Google Shape;4205;p275"/>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6" name="Google Shape;4206;p275"/>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07" name="Google Shape;4207;p275"/>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8" name="Google Shape;4208;p275"/>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09" name="Google Shape;4209;p275"/>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0" name="Google Shape;4210;p275"/>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11" name="Google Shape;4211;p275"/>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2" name="Google Shape;4212;p275"/>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13" name="Google Shape;4213;p275"/>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4" name="Google Shape;4214;p275"/>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4215" name="Google Shape;4215;p275"/>
          <p:cNvPicPr preferRelativeResize="0"/>
          <p:nvPr/>
        </p:nvPicPr>
        <p:blipFill rotWithShape="1">
          <a:blip r:embed="rId2">
            <a:alphaModFix/>
          </a:blip>
          <a:srcRect b="1830" l="0" r="0" t="1830"/>
          <a:stretch/>
        </p:blipFill>
        <p:spPr>
          <a:xfrm>
            <a:off x="429768" y="1171588"/>
            <a:ext cx="521208" cy="396118"/>
          </a:xfrm>
          <a:prstGeom prst="rect">
            <a:avLst/>
          </a:prstGeom>
          <a:noFill/>
          <a:ln>
            <a:noFill/>
          </a:ln>
        </p:spPr>
      </p:pic>
      <p:pic>
        <p:nvPicPr>
          <p:cNvPr id="4216" name="Google Shape;4216;p275"/>
          <p:cNvPicPr preferRelativeResize="0"/>
          <p:nvPr/>
        </p:nvPicPr>
        <p:blipFill rotWithShape="1">
          <a:blip r:embed="rId2">
            <a:alphaModFix/>
          </a:blip>
          <a:srcRect b="1830" l="0" r="0" t="1830"/>
          <a:stretch/>
        </p:blipFill>
        <p:spPr>
          <a:xfrm>
            <a:off x="429768" y="1709650"/>
            <a:ext cx="521208" cy="396118"/>
          </a:xfrm>
          <a:prstGeom prst="rect">
            <a:avLst/>
          </a:prstGeom>
          <a:noFill/>
          <a:ln>
            <a:noFill/>
          </a:ln>
        </p:spPr>
      </p:pic>
      <p:pic>
        <p:nvPicPr>
          <p:cNvPr id="4217" name="Google Shape;4217;p275"/>
          <p:cNvPicPr preferRelativeResize="0"/>
          <p:nvPr/>
        </p:nvPicPr>
        <p:blipFill rotWithShape="1">
          <a:blip r:embed="rId2">
            <a:alphaModFix/>
          </a:blip>
          <a:srcRect b="1830" l="0" r="0" t="1830"/>
          <a:stretch/>
        </p:blipFill>
        <p:spPr>
          <a:xfrm>
            <a:off x="429768" y="2205600"/>
            <a:ext cx="521208" cy="396118"/>
          </a:xfrm>
          <a:prstGeom prst="rect">
            <a:avLst/>
          </a:prstGeom>
          <a:noFill/>
          <a:ln>
            <a:noFill/>
          </a:ln>
        </p:spPr>
      </p:pic>
      <p:pic>
        <p:nvPicPr>
          <p:cNvPr id="4218" name="Google Shape;4218;p275"/>
          <p:cNvPicPr preferRelativeResize="0"/>
          <p:nvPr/>
        </p:nvPicPr>
        <p:blipFill rotWithShape="1">
          <a:blip r:embed="rId2">
            <a:alphaModFix/>
          </a:blip>
          <a:srcRect b="1830" l="0" r="0" t="1830"/>
          <a:stretch/>
        </p:blipFill>
        <p:spPr>
          <a:xfrm>
            <a:off x="429768" y="2755163"/>
            <a:ext cx="521208" cy="396118"/>
          </a:xfrm>
          <a:prstGeom prst="rect">
            <a:avLst/>
          </a:prstGeom>
          <a:noFill/>
          <a:ln>
            <a:noFill/>
          </a:ln>
        </p:spPr>
      </p:pic>
      <p:pic>
        <p:nvPicPr>
          <p:cNvPr id="4219" name="Google Shape;4219;p275"/>
          <p:cNvPicPr preferRelativeResize="0"/>
          <p:nvPr/>
        </p:nvPicPr>
        <p:blipFill rotWithShape="1">
          <a:blip r:embed="rId2">
            <a:alphaModFix/>
          </a:blip>
          <a:srcRect b="1830" l="0" r="0" t="1830"/>
          <a:stretch/>
        </p:blipFill>
        <p:spPr>
          <a:xfrm>
            <a:off x="429768" y="3277788"/>
            <a:ext cx="521208" cy="396118"/>
          </a:xfrm>
          <a:prstGeom prst="rect">
            <a:avLst/>
          </a:prstGeom>
          <a:noFill/>
          <a:ln>
            <a:noFill/>
          </a:ln>
        </p:spPr>
      </p:pic>
      <p:pic>
        <p:nvPicPr>
          <p:cNvPr id="4220" name="Google Shape;4220;p275"/>
          <p:cNvPicPr preferRelativeResize="0"/>
          <p:nvPr/>
        </p:nvPicPr>
        <p:blipFill rotWithShape="1">
          <a:blip r:embed="rId2">
            <a:alphaModFix/>
          </a:blip>
          <a:srcRect b="1830" l="0" r="0" t="1830"/>
          <a:stretch/>
        </p:blipFill>
        <p:spPr>
          <a:xfrm>
            <a:off x="429768" y="3794760"/>
            <a:ext cx="520979" cy="393192"/>
          </a:xfrm>
          <a:prstGeom prst="rect">
            <a:avLst/>
          </a:prstGeom>
          <a:noFill/>
          <a:ln>
            <a:noFill/>
          </a:ln>
        </p:spPr>
      </p:pic>
      <p:pic>
        <p:nvPicPr>
          <p:cNvPr id="4221" name="Google Shape;4221;p275"/>
          <p:cNvPicPr preferRelativeResize="0"/>
          <p:nvPr/>
        </p:nvPicPr>
        <p:blipFill rotWithShape="1">
          <a:blip r:embed="rId2">
            <a:alphaModFix/>
          </a:blip>
          <a:srcRect b="1830" l="0" r="0" t="1830"/>
          <a:stretch/>
        </p:blipFill>
        <p:spPr>
          <a:xfrm>
            <a:off x="429768" y="4343400"/>
            <a:ext cx="520979"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9. Bullets 1–7 (Gray)">
  <p:cSld name="CUSTOM_2_7_1_3_1_1_1_2_1_1">
    <p:spTree>
      <p:nvGrpSpPr>
        <p:cNvPr id="4222" name="Shape 4222"/>
        <p:cNvGrpSpPr/>
        <p:nvPr/>
      </p:nvGrpSpPr>
      <p:grpSpPr>
        <a:xfrm>
          <a:off x="0" y="0"/>
          <a:ext cx="0" cy="0"/>
          <a:chOff x="0" y="0"/>
          <a:chExt cx="0" cy="0"/>
        </a:xfrm>
      </p:grpSpPr>
      <p:sp>
        <p:nvSpPr>
          <p:cNvPr id="4223" name="Google Shape;4223;p276"/>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4" name="Google Shape;4224;p27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25" name="Google Shape;4225;p27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226" name="Google Shape;4226;p27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227" name="Google Shape;4227;p27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228" name="Google Shape;4228;p27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229" name="Google Shape;4229;p27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30" name="Google Shape;4230;p276"/>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31" name="Google Shape;4231;p276"/>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2" name="Google Shape;4232;p276"/>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33" name="Google Shape;4233;p276"/>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4" name="Google Shape;4234;p276"/>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35" name="Google Shape;4235;p276"/>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6" name="Google Shape;4236;p276"/>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37" name="Google Shape;4237;p276"/>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8" name="Google Shape;4238;p276"/>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39" name="Google Shape;4239;p276"/>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0" name="Google Shape;4240;p276"/>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41" name="Google Shape;4241;p276"/>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2" name="Google Shape;4242;p276"/>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4243" name="Google Shape;4243;p276"/>
          <p:cNvPicPr preferRelativeResize="0"/>
          <p:nvPr/>
        </p:nvPicPr>
        <p:blipFill rotWithShape="1">
          <a:blip r:embed="rId2">
            <a:alphaModFix/>
          </a:blip>
          <a:srcRect b="2561" l="0" r="0" t="2552"/>
          <a:stretch/>
        </p:blipFill>
        <p:spPr>
          <a:xfrm>
            <a:off x="429768" y="1171588"/>
            <a:ext cx="521208" cy="396118"/>
          </a:xfrm>
          <a:prstGeom prst="rect">
            <a:avLst/>
          </a:prstGeom>
          <a:noFill/>
          <a:ln>
            <a:noFill/>
          </a:ln>
        </p:spPr>
      </p:pic>
      <p:pic>
        <p:nvPicPr>
          <p:cNvPr id="4244" name="Google Shape;4244;p276"/>
          <p:cNvPicPr preferRelativeResize="0"/>
          <p:nvPr/>
        </p:nvPicPr>
        <p:blipFill rotWithShape="1">
          <a:blip r:embed="rId2">
            <a:alphaModFix/>
          </a:blip>
          <a:srcRect b="2561" l="0" r="0" t="2552"/>
          <a:stretch/>
        </p:blipFill>
        <p:spPr>
          <a:xfrm>
            <a:off x="429768" y="1709650"/>
            <a:ext cx="521208" cy="396118"/>
          </a:xfrm>
          <a:prstGeom prst="rect">
            <a:avLst/>
          </a:prstGeom>
          <a:noFill/>
          <a:ln>
            <a:noFill/>
          </a:ln>
        </p:spPr>
      </p:pic>
      <p:pic>
        <p:nvPicPr>
          <p:cNvPr id="4245" name="Google Shape;4245;p276"/>
          <p:cNvPicPr preferRelativeResize="0"/>
          <p:nvPr/>
        </p:nvPicPr>
        <p:blipFill rotWithShape="1">
          <a:blip r:embed="rId2">
            <a:alphaModFix/>
          </a:blip>
          <a:srcRect b="2561" l="0" r="0" t="2552"/>
          <a:stretch/>
        </p:blipFill>
        <p:spPr>
          <a:xfrm>
            <a:off x="429768" y="2205600"/>
            <a:ext cx="521208" cy="396118"/>
          </a:xfrm>
          <a:prstGeom prst="rect">
            <a:avLst/>
          </a:prstGeom>
          <a:noFill/>
          <a:ln>
            <a:noFill/>
          </a:ln>
        </p:spPr>
      </p:pic>
      <p:pic>
        <p:nvPicPr>
          <p:cNvPr id="4246" name="Google Shape;4246;p276"/>
          <p:cNvPicPr preferRelativeResize="0"/>
          <p:nvPr/>
        </p:nvPicPr>
        <p:blipFill rotWithShape="1">
          <a:blip r:embed="rId2">
            <a:alphaModFix/>
          </a:blip>
          <a:srcRect b="2561" l="0" r="0" t="2552"/>
          <a:stretch/>
        </p:blipFill>
        <p:spPr>
          <a:xfrm>
            <a:off x="429768" y="2755163"/>
            <a:ext cx="521208" cy="396118"/>
          </a:xfrm>
          <a:prstGeom prst="rect">
            <a:avLst/>
          </a:prstGeom>
          <a:noFill/>
          <a:ln>
            <a:noFill/>
          </a:ln>
        </p:spPr>
      </p:pic>
      <p:pic>
        <p:nvPicPr>
          <p:cNvPr id="4247" name="Google Shape;4247;p276"/>
          <p:cNvPicPr preferRelativeResize="0"/>
          <p:nvPr/>
        </p:nvPicPr>
        <p:blipFill rotWithShape="1">
          <a:blip r:embed="rId2">
            <a:alphaModFix/>
          </a:blip>
          <a:srcRect b="2561" l="0" r="0" t="2552"/>
          <a:stretch/>
        </p:blipFill>
        <p:spPr>
          <a:xfrm>
            <a:off x="429768" y="3277788"/>
            <a:ext cx="521208" cy="396118"/>
          </a:xfrm>
          <a:prstGeom prst="rect">
            <a:avLst/>
          </a:prstGeom>
          <a:noFill/>
          <a:ln>
            <a:noFill/>
          </a:ln>
        </p:spPr>
      </p:pic>
      <p:pic>
        <p:nvPicPr>
          <p:cNvPr id="4248" name="Google Shape;4248;p276"/>
          <p:cNvPicPr preferRelativeResize="0"/>
          <p:nvPr/>
        </p:nvPicPr>
        <p:blipFill rotWithShape="1">
          <a:blip r:embed="rId2">
            <a:alphaModFix/>
          </a:blip>
          <a:srcRect b="2892" l="0" r="0" t="2883"/>
          <a:stretch/>
        </p:blipFill>
        <p:spPr>
          <a:xfrm>
            <a:off x="429768" y="3794760"/>
            <a:ext cx="520980" cy="393192"/>
          </a:xfrm>
          <a:prstGeom prst="rect">
            <a:avLst/>
          </a:prstGeom>
          <a:noFill/>
          <a:ln>
            <a:noFill/>
          </a:ln>
        </p:spPr>
      </p:pic>
      <p:pic>
        <p:nvPicPr>
          <p:cNvPr id="4249" name="Google Shape;4249;p276"/>
          <p:cNvPicPr preferRelativeResize="0"/>
          <p:nvPr/>
        </p:nvPicPr>
        <p:blipFill rotWithShape="1">
          <a:blip r:embed="rId2">
            <a:alphaModFix/>
          </a:blip>
          <a:srcRect b="2892" l="0" r="0" t="2883"/>
          <a:stretch/>
        </p:blipFill>
        <p:spPr>
          <a:xfrm>
            <a:off x="429768" y="4343400"/>
            <a:ext cx="520980"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0. Bullets 1–7 (Blue)">
  <p:cSld name="CUSTOM_2_7_1_3_1_1_1_2_1_1_1">
    <p:spTree>
      <p:nvGrpSpPr>
        <p:cNvPr id="4250" name="Shape 4250"/>
        <p:cNvGrpSpPr/>
        <p:nvPr/>
      </p:nvGrpSpPr>
      <p:grpSpPr>
        <a:xfrm>
          <a:off x="0" y="0"/>
          <a:ext cx="0" cy="0"/>
          <a:chOff x="0" y="0"/>
          <a:chExt cx="0" cy="0"/>
        </a:xfrm>
      </p:grpSpPr>
      <p:sp>
        <p:nvSpPr>
          <p:cNvPr id="4251" name="Google Shape;4251;p277"/>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2" name="Google Shape;4252;p27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53" name="Google Shape;4253;p27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254" name="Google Shape;4254;p27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255" name="Google Shape;4255;p27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256" name="Google Shape;4256;p27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257" name="Google Shape;4257;p27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58" name="Google Shape;4258;p277"/>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59" name="Google Shape;4259;p277"/>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0" name="Google Shape;4260;p277"/>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61" name="Google Shape;4261;p277"/>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2" name="Google Shape;4262;p277"/>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63" name="Google Shape;4263;p277"/>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4" name="Google Shape;4264;p277"/>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65" name="Google Shape;4265;p277"/>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6" name="Google Shape;4266;p277"/>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67" name="Google Shape;4267;p277"/>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8" name="Google Shape;4268;p277"/>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69" name="Google Shape;4269;p277"/>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0" name="Google Shape;4270;p277"/>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4271" name="Google Shape;4271;p277"/>
          <p:cNvPicPr preferRelativeResize="0"/>
          <p:nvPr/>
        </p:nvPicPr>
        <p:blipFill rotWithShape="1">
          <a:blip r:embed="rId2">
            <a:alphaModFix/>
          </a:blip>
          <a:srcRect b="1276" l="0" r="0" t="1276"/>
          <a:stretch/>
        </p:blipFill>
        <p:spPr>
          <a:xfrm>
            <a:off x="429768" y="1171588"/>
            <a:ext cx="521208" cy="396118"/>
          </a:xfrm>
          <a:prstGeom prst="rect">
            <a:avLst/>
          </a:prstGeom>
          <a:noFill/>
          <a:ln>
            <a:noFill/>
          </a:ln>
        </p:spPr>
      </p:pic>
      <p:pic>
        <p:nvPicPr>
          <p:cNvPr id="4272" name="Google Shape;4272;p277"/>
          <p:cNvPicPr preferRelativeResize="0"/>
          <p:nvPr/>
        </p:nvPicPr>
        <p:blipFill rotWithShape="1">
          <a:blip r:embed="rId2">
            <a:alphaModFix/>
          </a:blip>
          <a:srcRect b="1276" l="0" r="0" t="1276"/>
          <a:stretch/>
        </p:blipFill>
        <p:spPr>
          <a:xfrm>
            <a:off x="429768" y="1709650"/>
            <a:ext cx="521208" cy="396119"/>
          </a:xfrm>
          <a:prstGeom prst="rect">
            <a:avLst/>
          </a:prstGeom>
          <a:noFill/>
          <a:ln>
            <a:noFill/>
          </a:ln>
        </p:spPr>
      </p:pic>
      <p:pic>
        <p:nvPicPr>
          <p:cNvPr id="4273" name="Google Shape;4273;p277"/>
          <p:cNvPicPr preferRelativeResize="0"/>
          <p:nvPr/>
        </p:nvPicPr>
        <p:blipFill rotWithShape="1">
          <a:blip r:embed="rId2">
            <a:alphaModFix/>
          </a:blip>
          <a:srcRect b="1276" l="0" r="0" t="1276"/>
          <a:stretch/>
        </p:blipFill>
        <p:spPr>
          <a:xfrm>
            <a:off x="429768" y="2205600"/>
            <a:ext cx="521208" cy="396118"/>
          </a:xfrm>
          <a:prstGeom prst="rect">
            <a:avLst/>
          </a:prstGeom>
          <a:noFill/>
          <a:ln>
            <a:noFill/>
          </a:ln>
        </p:spPr>
      </p:pic>
      <p:pic>
        <p:nvPicPr>
          <p:cNvPr id="4274" name="Google Shape;4274;p277"/>
          <p:cNvPicPr preferRelativeResize="0"/>
          <p:nvPr/>
        </p:nvPicPr>
        <p:blipFill rotWithShape="1">
          <a:blip r:embed="rId2">
            <a:alphaModFix/>
          </a:blip>
          <a:srcRect b="1276" l="0" r="0" t="1276"/>
          <a:stretch/>
        </p:blipFill>
        <p:spPr>
          <a:xfrm>
            <a:off x="429768" y="2755163"/>
            <a:ext cx="521208" cy="396119"/>
          </a:xfrm>
          <a:prstGeom prst="rect">
            <a:avLst/>
          </a:prstGeom>
          <a:noFill/>
          <a:ln>
            <a:noFill/>
          </a:ln>
        </p:spPr>
      </p:pic>
      <p:pic>
        <p:nvPicPr>
          <p:cNvPr id="4275" name="Google Shape;4275;p277"/>
          <p:cNvPicPr preferRelativeResize="0"/>
          <p:nvPr/>
        </p:nvPicPr>
        <p:blipFill rotWithShape="1">
          <a:blip r:embed="rId2">
            <a:alphaModFix/>
          </a:blip>
          <a:srcRect b="1276" l="0" r="0" t="1276"/>
          <a:stretch/>
        </p:blipFill>
        <p:spPr>
          <a:xfrm>
            <a:off x="429768" y="3277788"/>
            <a:ext cx="521208" cy="396118"/>
          </a:xfrm>
          <a:prstGeom prst="rect">
            <a:avLst/>
          </a:prstGeom>
          <a:noFill/>
          <a:ln>
            <a:noFill/>
          </a:ln>
        </p:spPr>
      </p:pic>
      <p:pic>
        <p:nvPicPr>
          <p:cNvPr id="4276" name="Google Shape;4276;p277"/>
          <p:cNvPicPr preferRelativeResize="0"/>
          <p:nvPr/>
        </p:nvPicPr>
        <p:blipFill rotWithShape="1">
          <a:blip r:embed="rId2">
            <a:alphaModFix/>
          </a:blip>
          <a:srcRect b="1616" l="0" r="0" t="1616"/>
          <a:stretch/>
        </p:blipFill>
        <p:spPr>
          <a:xfrm>
            <a:off x="429768" y="3794760"/>
            <a:ext cx="520980" cy="393192"/>
          </a:xfrm>
          <a:prstGeom prst="rect">
            <a:avLst/>
          </a:prstGeom>
          <a:noFill/>
          <a:ln>
            <a:noFill/>
          </a:ln>
        </p:spPr>
      </p:pic>
      <p:pic>
        <p:nvPicPr>
          <p:cNvPr id="4277" name="Google Shape;4277;p277"/>
          <p:cNvPicPr preferRelativeResize="0"/>
          <p:nvPr/>
        </p:nvPicPr>
        <p:blipFill rotWithShape="1">
          <a:blip r:embed="rId2">
            <a:alphaModFix/>
          </a:blip>
          <a:srcRect b="1616" l="0" r="0" t="1616"/>
          <a:stretch/>
        </p:blipFill>
        <p:spPr>
          <a:xfrm>
            <a:off x="429768" y="4343400"/>
            <a:ext cx="520980"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1. Bullets 1–8 (Yellow/Green)">
  <p:cSld name="CUSTOM_2_7_1_3_1_1_1_1_1_1_1">
    <p:spTree>
      <p:nvGrpSpPr>
        <p:cNvPr id="4278" name="Shape 4278"/>
        <p:cNvGrpSpPr/>
        <p:nvPr/>
      </p:nvGrpSpPr>
      <p:grpSpPr>
        <a:xfrm>
          <a:off x="0" y="0"/>
          <a:ext cx="0" cy="0"/>
          <a:chOff x="0" y="0"/>
          <a:chExt cx="0" cy="0"/>
        </a:xfrm>
      </p:grpSpPr>
      <p:sp>
        <p:nvSpPr>
          <p:cNvPr id="4279" name="Google Shape;4279;p27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80" name="Google Shape;4280;p27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281" name="Google Shape;4281;p27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282" name="Google Shape;4282;p27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283" name="Google Shape;4283;p27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284" name="Google Shape;4284;p27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85" name="Google Shape;4285;p278"/>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6" name="Google Shape;4286;p278"/>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87" name="Google Shape;4287;p278"/>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8" name="Google Shape;4288;p278"/>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89" name="Google Shape;4289;p278"/>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0" name="Google Shape;4290;p278"/>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91" name="Google Shape;4291;p278"/>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2" name="Google Shape;4292;p278"/>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93" name="Google Shape;4293;p278"/>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4" name="Google Shape;4294;p278"/>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95" name="Google Shape;4295;p278"/>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6" name="Google Shape;4296;p278"/>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97" name="Google Shape;4297;p278"/>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8" name="Google Shape;4298;p278"/>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99" name="Google Shape;4299;p278"/>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0" name="Google Shape;4300;p278"/>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4301" name="Google Shape;4301;p278"/>
          <p:cNvPicPr preferRelativeResize="0"/>
          <p:nvPr/>
        </p:nvPicPr>
        <p:blipFill rotWithShape="1">
          <a:blip r:embed="rId2">
            <a:alphaModFix/>
          </a:blip>
          <a:srcRect b="1830" l="0" r="0" t="1830"/>
          <a:stretch/>
        </p:blipFill>
        <p:spPr>
          <a:xfrm>
            <a:off x="429768" y="1261872"/>
            <a:ext cx="475488" cy="361371"/>
          </a:xfrm>
          <a:prstGeom prst="rect">
            <a:avLst/>
          </a:prstGeom>
          <a:noFill/>
          <a:ln>
            <a:noFill/>
          </a:ln>
        </p:spPr>
      </p:pic>
      <p:pic>
        <p:nvPicPr>
          <p:cNvPr id="4302" name="Google Shape;4302;p278"/>
          <p:cNvPicPr preferRelativeResize="0"/>
          <p:nvPr/>
        </p:nvPicPr>
        <p:blipFill rotWithShape="1">
          <a:blip r:embed="rId2">
            <a:alphaModFix/>
          </a:blip>
          <a:srcRect b="1830" l="0" r="0" t="1830"/>
          <a:stretch/>
        </p:blipFill>
        <p:spPr>
          <a:xfrm>
            <a:off x="429768" y="1709928"/>
            <a:ext cx="475488" cy="361371"/>
          </a:xfrm>
          <a:prstGeom prst="rect">
            <a:avLst/>
          </a:prstGeom>
          <a:noFill/>
          <a:ln>
            <a:noFill/>
          </a:ln>
        </p:spPr>
      </p:pic>
      <p:pic>
        <p:nvPicPr>
          <p:cNvPr id="4303" name="Google Shape;4303;p278"/>
          <p:cNvPicPr preferRelativeResize="0"/>
          <p:nvPr/>
        </p:nvPicPr>
        <p:blipFill rotWithShape="1">
          <a:blip r:embed="rId2">
            <a:alphaModFix/>
          </a:blip>
          <a:srcRect b="1830" l="0" r="0" t="1830"/>
          <a:stretch/>
        </p:blipFill>
        <p:spPr>
          <a:xfrm>
            <a:off x="429768" y="2129247"/>
            <a:ext cx="475488" cy="361371"/>
          </a:xfrm>
          <a:prstGeom prst="rect">
            <a:avLst/>
          </a:prstGeom>
          <a:noFill/>
          <a:ln>
            <a:noFill/>
          </a:ln>
        </p:spPr>
      </p:pic>
      <p:pic>
        <p:nvPicPr>
          <p:cNvPr id="4304" name="Google Shape;4304;p278"/>
          <p:cNvPicPr preferRelativeResize="0"/>
          <p:nvPr/>
        </p:nvPicPr>
        <p:blipFill rotWithShape="1">
          <a:blip r:embed="rId2">
            <a:alphaModFix/>
          </a:blip>
          <a:srcRect b="1830" l="0" r="0" t="1830"/>
          <a:stretch/>
        </p:blipFill>
        <p:spPr>
          <a:xfrm>
            <a:off x="429768" y="2577303"/>
            <a:ext cx="475488" cy="361371"/>
          </a:xfrm>
          <a:prstGeom prst="rect">
            <a:avLst/>
          </a:prstGeom>
          <a:noFill/>
          <a:ln>
            <a:noFill/>
          </a:ln>
        </p:spPr>
      </p:pic>
      <p:pic>
        <p:nvPicPr>
          <p:cNvPr id="4305" name="Google Shape;4305;p278"/>
          <p:cNvPicPr preferRelativeResize="0"/>
          <p:nvPr/>
        </p:nvPicPr>
        <p:blipFill rotWithShape="1">
          <a:blip r:embed="rId2">
            <a:alphaModFix/>
          </a:blip>
          <a:srcRect b="1830" l="0" r="0" t="1830"/>
          <a:stretch/>
        </p:blipFill>
        <p:spPr>
          <a:xfrm>
            <a:off x="429768" y="2999232"/>
            <a:ext cx="475488" cy="361371"/>
          </a:xfrm>
          <a:prstGeom prst="rect">
            <a:avLst/>
          </a:prstGeom>
          <a:noFill/>
          <a:ln>
            <a:noFill/>
          </a:ln>
        </p:spPr>
      </p:pic>
      <p:pic>
        <p:nvPicPr>
          <p:cNvPr id="4306" name="Google Shape;4306;p278"/>
          <p:cNvPicPr preferRelativeResize="0"/>
          <p:nvPr/>
        </p:nvPicPr>
        <p:blipFill rotWithShape="1">
          <a:blip r:embed="rId2">
            <a:alphaModFix/>
          </a:blip>
          <a:srcRect b="1830" l="0" r="0" t="1830"/>
          <a:stretch/>
        </p:blipFill>
        <p:spPr>
          <a:xfrm>
            <a:off x="429768" y="3438144"/>
            <a:ext cx="475488" cy="361371"/>
          </a:xfrm>
          <a:prstGeom prst="rect">
            <a:avLst/>
          </a:prstGeom>
          <a:noFill/>
          <a:ln>
            <a:noFill/>
          </a:ln>
        </p:spPr>
      </p:pic>
      <p:pic>
        <p:nvPicPr>
          <p:cNvPr id="4307" name="Google Shape;4307;p278"/>
          <p:cNvPicPr preferRelativeResize="0"/>
          <p:nvPr/>
        </p:nvPicPr>
        <p:blipFill rotWithShape="1">
          <a:blip r:embed="rId2">
            <a:alphaModFix/>
          </a:blip>
          <a:srcRect b="1830" l="0" r="0" t="1830"/>
          <a:stretch/>
        </p:blipFill>
        <p:spPr>
          <a:xfrm>
            <a:off x="429768" y="3877056"/>
            <a:ext cx="475488" cy="361371"/>
          </a:xfrm>
          <a:prstGeom prst="rect">
            <a:avLst/>
          </a:prstGeom>
          <a:noFill/>
          <a:ln>
            <a:noFill/>
          </a:ln>
        </p:spPr>
      </p:pic>
      <p:pic>
        <p:nvPicPr>
          <p:cNvPr id="4308" name="Google Shape;4308;p278"/>
          <p:cNvPicPr preferRelativeResize="0"/>
          <p:nvPr/>
        </p:nvPicPr>
        <p:blipFill rotWithShape="1">
          <a:blip r:embed="rId2">
            <a:alphaModFix/>
          </a:blip>
          <a:srcRect b="1830" l="0" r="0" t="1830"/>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2. Bullets 1–8 (Gray)">
  <p:cSld name="CUSTOM_2_7_1_3_1_1_1_1_1_1_1_1">
    <p:spTree>
      <p:nvGrpSpPr>
        <p:cNvPr id="4309" name="Shape 4309"/>
        <p:cNvGrpSpPr/>
        <p:nvPr/>
      </p:nvGrpSpPr>
      <p:grpSpPr>
        <a:xfrm>
          <a:off x="0" y="0"/>
          <a:ext cx="0" cy="0"/>
          <a:chOff x="0" y="0"/>
          <a:chExt cx="0" cy="0"/>
        </a:xfrm>
      </p:grpSpPr>
      <p:sp>
        <p:nvSpPr>
          <p:cNvPr id="4310" name="Google Shape;4310;p27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311" name="Google Shape;4311;p27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312" name="Google Shape;4312;p27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313" name="Google Shape;4313;p27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314" name="Google Shape;4314;p27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315" name="Google Shape;4315;p27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316" name="Google Shape;4316;p279"/>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7" name="Google Shape;4317;p279"/>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318" name="Google Shape;4318;p279"/>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9" name="Google Shape;4319;p279"/>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320" name="Google Shape;4320;p279"/>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1" name="Google Shape;4321;p279"/>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322" name="Google Shape;4322;p279"/>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3" name="Google Shape;4323;p279"/>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324" name="Google Shape;4324;p279"/>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5" name="Google Shape;4325;p279"/>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326" name="Google Shape;4326;p279"/>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7" name="Google Shape;4327;p279"/>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328" name="Google Shape;4328;p279"/>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9" name="Google Shape;4329;p279"/>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330" name="Google Shape;4330;p279"/>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1" name="Google Shape;4331;p279"/>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4332" name="Google Shape;4332;p279"/>
          <p:cNvPicPr preferRelativeResize="0"/>
          <p:nvPr/>
        </p:nvPicPr>
        <p:blipFill rotWithShape="1">
          <a:blip r:embed="rId2">
            <a:alphaModFix/>
          </a:blip>
          <a:srcRect b="2561" l="0" r="0" t="2552"/>
          <a:stretch/>
        </p:blipFill>
        <p:spPr>
          <a:xfrm>
            <a:off x="429768" y="1261872"/>
            <a:ext cx="475488" cy="361371"/>
          </a:xfrm>
          <a:prstGeom prst="rect">
            <a:avLst/>
          </a:prstGeom>
          <a:noFill/>
          <a:ln>
            <a:noFill/>
          </a:ln>
        </p:spPr>
      </p:pic>
      <p:pic>
        <p:nvPicPr>
          <p:cNvPr id="4333" name="Google Shape;4333;p279"/>
          <p:cNvPicPr preferRelativeResize="0"/>
          <p:nvPr/>
        </p:nvPicPr>
        <p:blipFill rotWithShape="1">
          <a:blip r:embed="rId2">
            <a:alphaModFix/>
          </a:blip>
          <a:srcRect b="2561" l="0" r="0" t="2552"/>
          <a:stretch/>
        </p:blipFill>
        <p:spPr>
          <a:xfrm>
            <a:off x="429768" y="1709928"/>
            <a:ext cx="475488" cy="361371"/>
          </a:xfrm>
          <a:prstGeom prst="rect">
            <a:avLst/>
          </a:prstGeom>
          <a:noFill/>
          <a:ln>
            <a:noFill/>
          </a:ln>
        </p:spPr>
      </p:pic>
      <p:pic>
        <p:nvPicPr>
          <p:cNvPr id="4334" name="Google Shape;4334;p279"/>
          <p:cNvPicPr preferRelativeResize="0"/>
          <p:nvPr/>
        </p:nvPicPr>
        <p:blipFill rotWithShape="1">
          <a:blip r:embed="rId2">
            <a:alphaModFix/>
          </a:blip>
          <a:srcRect b="2561" l="0" r="0" t="2552"/>
          <a:stretch/>
        </p:blipFill>
        <p:spPr>
          <a:xfrm>
            <a:off x="429768" y="2129247"/>
            <a:ext cx="475488" cy="361371"/>
          </a:xfrm>
          <a:prstGeom prst="rect">
            <a:avLst/>
          </a:prstGeom>
          <a:noFill/>
          <a:ln>
            <a:noFill/>
          </a:ln>
        </p:spPr>
      </p:pic>
      <p:pic>
        <p:nvPicPr>
          <p:cNvPr id="4335" name="Google Shape;4335;p279"/>
          <p:cNvPicPr preferRelativeResize="0"/>
          <p:nvPr/>
        </p:nvPicPr>
        <p:blipFill rotWithShape="1">
          <a:blip r:embed="rId2">
            <a:alphaModFix/>
          </a:blip>
          <a:srcRect b="2561" l="0" r="0" t="2552"/>
          <a:stretch/>
        </p:blipFill>
        <p:spPr>
          <a:xfrm>
            <a:off x="429768" y="2577303"/>
            <a:ext cx="475488" cy="361371"/>
          </a:xfrm>
          <a:prstGeom prst="rect">
            <a:avLst/>
          </a:prstGeom>
          <a:noFill/>
          <a:ln>
            <a:noFill/>
          </a:ln>
        </p:spPr>
      </p:pic>
      <p:pic>
        <p:nvPicPr>
          <p:cNvPr id="4336" name="Google Shape;4336;p279"/>
          <p:cNvPicPr preferRelativeResize="0"/>
          <p:nvPr/>
        </p:nvPicPr>
        <p:blipFill rotWithShape="1">
          <a:blip r:embed="rId2">
            <a:alphaModFix/>
          </a:blip>
          <a:srcRect b="2561" l="0" r="0" t="2552"/>
          <a:stretch/>
        </p:blipFill>
        <p:spPr>
          <a:xfrm>
            <a:off x="429768" y="2999232"/>
            <a:ext cx="475488" cy="361371"/>
          </a:xfrm>
          <a:prstGeom prst="rect">
            <a:avLst/>
          </a:prstGeom>
          <a:noFill/>
          <a:ln>
            <a:noFill/>
          </a:ln>
        </p:spPr>
      </p:pic>
      <p:pic>
        <p:nvPicPr>
          <p:cNvPr id="4337" name="Google Shape;4337;p279"/>
          <p:cNvPicPr preferRelativeResize="0"/>
          <p:nvPr/>
        </p:nvPicPr>
        <p:blipFill rotWithShape="1">
          <a:blip r:embed="rId2">
            <a:alphaModFix/>
          </a:blip>
          <a:srcRect b="2561" l="0" r="0" t="2552"/>
          <a:stretch/>
        </p:blipFill>
        <p:spPr>
          <a:xfrm>
            <a:off x="429768" y="3438144"/>
            <a:ext cx="475488" cy="361371"/>
          </a:xfrm>
          <a:prstGeom prst="rect">
            <a:avLst/>
          </a:prstGeom>
          <a:noFill/>
          <a:ln>
            <a:noFill/>
          </a:ln>
        </p:spPr>
      </p:pic>
      <p:pic>
        <p:nvPicPr>
          <p:cNvPr id="4338" name="Google Shape;4338;p279"/>
          <p:cNvPicPr preferRelativeResize="0"/>
          <p:nvPr/>
        </p:nvPicPr>
        <p:blipFill rotWithShape="1">
          <a:blip r:embed="rId2">
            <a:alphaModFix/>
          </a:blip>
          <a:srcRect b="2561" l="0" r="0" t="2552"/>
          <a:stretch/>
        </p:blipFill>
        <p:spPr>
          <a:xfrm>
            <a:off x="429768" y="3877056"/>
            <a:ext cx="475488" cy="361371"/>
          </a:xfrm>
          <a:prstGeom prst="rect">
            <a:avLst/>
          </a:prstGeom>
          <a:noFill/>
          <a:ln>
            <a:noFill/>
          </a:ln>
        </p:spPr>
      </p:pic>
      <p:pic>
        <p:nvPicPr>
          <p:cNvPr id="4339" name="Google Shape;4339;p279"/>
          <p:cNvPicPr preferRelativeResize="0"/>
          <p:nvPr/>
        </p:nvPicPr>
        <p:blipFill rotWithShape="1">
          <a:blip r:embed="rId2">
            <a:alphaModFix/>
          </a:blip>
          <a:srcRect b="2561" l="0" r="0" t="2552"/>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3. Bullets 1–8 (Blue)">
  <p:cSld name="CUSTOM_2_7_1_3_1_1_1_1_1_1_1_1_1">
    <p:spTree>
      <p:nvGrpSpPr>
        <p:cNvPr id="4340" name="Shape 4340"/>
        <p:cNvGrpSpPr/>
        <p:nvPr/>
      </p:nvGrpSpPr>
      <p:grpSpPr>
        <a:xfrm>
          <a:off x="0" y="0"/>
          <a:ext cx="0" cy="0"/>
          <a:chOff x="0" y="0"/>
          <a:chExt cx="0" cy="0"/>
        </a:xfrm>
      </p:grpSpPr>
      <p:sp>
        <p:nvSpPr>
          <p:cNvPr id="4341" name="Google Shape;4341;p28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342" name="Google Shape;4342;p28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343" name="Google Shape;4343;p28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344" name="Google Shape;4344;p28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345" name="Google Shape;4345;p28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346" name="Google Shape;4346;p28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347" name="Google Shape;4347;p280"/>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8" name="Google Shape;4348;p280"/>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349" name="Google Shape;4349;p280"/>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0" name="Google Shape;4350;p280"/>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351" name="Google Shape;4351;p280"/>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2" name="Google Shape;4352;p280"/>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353" name="Google Shape;4353;p280"/>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4" name="Google Shape;4354;p280"/>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355" name="Google Shape;4355;p280"/>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6" name="Google Shape;4356;p280"/>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357" name="Google Shape;4357;p280"/>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8" name="Google Shape;4358;p280"/>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359" name="Google Shape;4359;p280"/>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0" name="Google Shape;4360;p280"/>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361" name="Google Shape;4361;p280"/>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2" name="Google Shape;4362;p280"/>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4363" name="Google Shape;4363;p280"/>
          <p:cNvPicPr preferRelativeResize="0"/>
          <p:nvPr/>
        </p:nvPicPr>
        <p:blipFill rotWithShape="1">
          <a:blip r:embed="rId2">
            <a:alphaModFix/>
          </a:blip>
          <a:srcRect b="1276" l="0" r="0" t="1276"/>
          <a:stretch/>
        </p:blipFill>
        <p:spPr>
          <a:xfrm>
            <a:off x="429768" y="1261872"/>
            <a:ext cx="475488" cy="361371"/>
          </a:xfrm>
          <a:prstGeom prst="rect">
            <a:avLst/>
          </a:prstGeom>
          <a:noFill/>
          <a:ln>
            <a:noFill/>
          </a:ln>
        </p:spPr>
      </p:pic>
      <p:pic>
        <p:nvPicPr>
          <p:cNvPr id="4364" name="Google Shape;4364;p280"/>
          <p:cNvPicPr preferRelativeResize="0"/>
          <p:nvPr/>
        </p:nvPicPr>
        <p:blipFill rotWithShape="1">
          <a:blip r:embed="rId2">
            <a:alphaModFix/>
          </a:blip>
          <a:srcRect b="1276" l="0" r="0" t="1276"/>
          <a:stretch/>
        </p:blipFill>
        <p:spPr>
          <a:xfrm>
            <a:off x="429768" y="1709928"/>
            <a:ext cx="475488" cy="361371"/>
          </a:xfrm>
          <a:prstGeom prst="rect">
            <a:avLst/>
          </a:prstGeom>
          <a:noFill/>
          <a:ln>
            <a:noFill/>
          </a:ln>
        </p:spPr>
      </p:pic>
      <p:pic>
        <p:nvPicPr>
          <p:cNvPr id="4365" name="Google Shape;4365;p280"/>
          <p:cNvPicPr preferRelativeResize="0"/>
          <p:nvPr/>
        </p:nvPicPr>
        <p:blipFill rotWithShape="1">
          <a:blip r:embed="rId2">
            <a:alphaModFix/>
          </a:blip>
          <a:srcRect b="1276" l="0" r="0" t="1276"/>
          <a:stretch/>
        </p:blipFill>
        <p:spPr>
          <a:xfrm>
            <a:off x="429768" y="2129247"/>
            <a:ext cx="475488" cy="361371"/>
          </a:xfrm>
          <a:prstGeom prst="rect">
            <a:avLst/>
          </a:prstGeom>
          <a:noFill/>
          <a:ln>
            <a:noFill/>
          </a:ln>
        </p:spPr>
      </p:pic>
      <p:pic>
        <p:nvPicPr>
          <p:cNvPr id="4366" name="Google Shape;4366;p280"/>
          <p:cNvPicPr preferRelativeResize="0"/>
          <p:nvPr/>
        </p:nvPicPr>
        <p:blipFill rotWithShape="1">
          <a:blip r:embed="rId2">
            <a:alphaModFix/>
          </a:blip>
          <a:srcRect b="1276" l="0" r="0" t="1276"/>
          <a:stretch/>
        </p:blipFill>
        <p:spPr>
          <a:xfrm>
            <a:off x="429768" y="2577303"/>
            <a:ext cx="475488" cy="361371"/>
          </a:xfrm>
          <a:prstGeom prst="rect">
            <a:avLst/>
          </a:prstGeom>
          <a:noFill/>
          <a:ln>
            <a:noFill/>
          </a:ln>
        </p:spPr>
      </p:pic>
      <p:pic>
        <p:nvPicPr>
          <p:cNvPr id="4367" name="Google Shape;4367;p280"/>
          <p:cNvPicPr preferRelativeResize="0"/>
          <p:nvPr/>
        </p:nvPicPr>
        <p:blipFill rotWithShape="1">
          <a:blip r:embed="rId2">
            <a:alphaModFix/>
          </a:blip>
          <a:srcRect b="1276" l="0" r="0" t="1276"/>
          <a:stretch/>
        </p:blipFill>
        <p:spPr>
          <a:xfrm>
            <a:off x="429768" y="2999232"/>
            <a:ext cx="475488" cy="361371"/>
          </a:xfrm>
          <a:prstGeom prst="rect">
            <a:avLst/>
          </a:prstGeom>
          <a:noFill/>
          <a:ln>
            <a:noFill/>
          </a:ln>
        </p:spPr>
      </p:pic>
      <p:pic>
        <p:nvPicPr>
          <p:cNvPr id="4368" name="Google Shape;4368;p280"/>
          <p:cNvPicPr preferRelativeResize="0"/>
          <p:nvPr/>
        </p:nvPicPr>
        <p:blipFill rotWithShape="1">
          <a:blip r:embed="rId2">
            <a:alphaModFix/>
          </a:blip>
          <a:srcRect b="1276" l="0" r="0" t="1276"/>
          <a:stretch/>
        </p:blipFill>
        <p:spPr>
          <a:xfrm>
            <a:off x="429768" y="3438144"/>
            <a:ext cx="475488" cy="361371"/>
          </a:xfrm>
          <a:prstGeom prst="rect">
            <a:avLst/>
          </a:prstGeom>
          <a:noFill/>
          <a:ln>
            <a:noFill/>
          </a:ln>
        </p:spPr>
      </p:pic>
      <p:pic>
        <p:nvPicPr>
          <p:cNvPr id="4369" name="Google Shape;4369;p280"/>
          <p:cNvPicPr preferRelativeResize="0"/>
          <p:nvPr/>
        </p:nvPicPr>
        <p:blipFill rotWithShape="1">
          <a:blip r:embed="rId2">
            <a:alphaModFix/>
          </a:blip>
          <a:srcRect b="1276" l="0" r="0" t="1276"/>
          <a:stretch/>
        </p:blipFill>
        <p:spPr>
          <a:xfrm>
            <a:off x="429768" y="3877056"/>
            <a:ext cx="475488" cy="361371"/>
          </a:xfrm>
          <a:prstGeom prst="rect">
            <a:avLst/>
          </a:prstGeom>
          <a:noFill/>
          <a:ln>
            <a:noFill/>
          </a:ln>
        </p:spPr>
      </p:pic>
      <p:pic>
        <p:nvPicPr>
          <p:cNvPr id="4370" name="Google Shape;4370;p280"/>
          <p:cNvPicPr preferRelativeResize="0"/>
          <p:nvPr/>
        </p:nvPicPr>
        <p:blipFill rotWithShape="1">
          <a:blip r:embed="rId2">
            <a:alphaModFix/>
          </a:blip>
          <a:srcRect b="1276" l="0" r="0" t="1276"/>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4. Fist to Five">
  <p:cSld name="CUSTOM_2_3_1_1_3_1_1_2_1_1_1_1">
    <p:spTree>
      <p:nvGrpSpPr>
        <p:cNvPr id="4371" name="Shape 4371"/>
        <p:cNvGrpSpPr/>
        <p:nvPr/>
      </p:nvGrpSpPr>
      <p:grpSpPr>
        <a:xfrm>
          <a:off x="0" y="0"/>
          <a:ext cx="0" cy="0"/>
          <a:chOff x="0" y="0"/>
          <a:chExt cx="0" cy="0"/>
        </a:xfrm>
      </p:grpSpPr>
      <p:pic>
        <p:nvPicPr>
          <p:cNvPr id="4372" name="Google Shape;4372;p281"/>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4373" name="Google Shape;4373;p281"/>
          <p:cNvSpPr txBox="1"/>
          <p:nvPr>
            <p:ph type="title"/>
          </p:nvPr>
        </p:nvSpPr>
        <p:spPr>
          <a:xfrm>
            <a:off x="274350" y="1478275"/>
            <a:ext cx="8595300" cy="15615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000">
                <a:solidFill>
                  <a:srgbClr val="FFFFFF"/>
                </a:solidFill>
                <a:latin typeface="Roboto Light"/>
                <a:ea typeface="Roboto Light"/>
                <a:cs typeface="Roboto Light"/>
                <a:sym typeface="Roboto Light"/>
              </a:defRPr>
            </a:lvl1pPr>
            <a:lvl2pPr lvl="1" rtl="0">
              <a:spcBef>
                <a:spcPts val="0"/>
              </a:spcBef>
              <a:spcAft>
                <a:spcPts val="0"/>
              </a:spcAft>
              <a:buNone/>
              <a:defRPr>
                <a:solidFill>
                  <a:srgbClr val="FFFFFF"/>
                </a:solidFill>
              </a:defRPr>
            </a:lvl2pPr>
            <a:lvl3pPr lvl="2" rtl="0">
              <a:spcBef>
                <a:spcPts val="0"/>
              </a:spcBef>
              <a:spcAft>
                <a:spcPts val="0"/>
              </a:spcAft>
              <a:buNone/>
              <a:defRPr>
                <a:solidFill>
                  <a:srgbClr val="FFFFFF"/>
                </a:solidFill>
              </a:defRPr>
            </a:lvl3pPr>
            <a:lvl4pPr lvl="3" rtl="0">
              <a:spcBef>
                <a:spcPts val="0"/>
              </a:spcBef>
              <a:spcAft>
                <a:spcPts val="0"/>
              </a:spcAft>
              <a:buNone/>
              <a:defRPr>
                <a:solidFill>
                  <a:srgbClr val="FFFFFF"/>
                </a:solidFill>
              </a:defRPr>
            </a:lvl4pPr>
            <a:lvl5pPr lvl="4" rtl="0">
              <a:spcBef>
                <a:spcPts val="0"/>
              </a:spcBef>
              <a:spcAft>
                <a:spcPts val="0"/>
              </a:spcAft>
              <a:buNone/>
              <a:defRPr>
                <a:solidFill>
                  <a:srgbClr val="FFFFFF"/>
                </a:solidFill>
              </a:defRPr>
            </a:lvl5pPr>
            <a:lvl6pPr lvl="5" rtl="0">
              <a:spcBef>
                <a:spcPts val="0"/>
              </a:spcBef>
              <a:spcAft>
                <a:spcPts val="0"/>
              </a:spcAft>
              <a:buNone/>
              <a:defRPr>
                <a:solidFill>
                  <a:srgbClr val="FFFFFF"/>
                </a:solidFill>
              </a:defRPr>
            </a:lvl6pPr>
            <a:lvl7pPr lvl="6" rtl="0">
              <a:spcBef>
                <a:spcPts val="0"/>
              </a:spcBef>
              <a:spcAft>
                <a:spcPts val="0"/>
              </a:spcAft>
              <a:buNone/>
              <a:defRPr>
                <a:solidFill>
                  <a:srgbClr val="FFFFFF"/>
                </a:solidFill>
              </a:defRPr>
            </a:lvl7pPr>
            <a:lvl8pPr lvl="7" rtl="0">
              <a:spcBef>
                <a:spcPts val="0"/>
              </a:spcBef>
              <a:spcAft>
                <a:spcPts val="0"/>
              </a:spcAft>
              <a:buNone/>
              <a:defRPr>
                <a:solidFill>
                  <a:srgbClr val="FFFFFF"/>
                </a:solidFill>
              </a:defRPr>
            </a:lvl8pPr>
            <a:lvl9pPr lvl="8" rtl="0">
              <a:spcBef>
                <a:spcPts val="0"/>
              </a:spcBef>
              <a:spcAft>
                <a:spcPts val="0"/>
              </a:spcAft>
              <a:buNone/>
              <a:defRPr>
                <a:solidFill>
                  <a:srgbClr val="FFFFFF"/>
                </a:solidFill>
              </a:defRPr>
            </a:lvl9pPr>
          </a:lstStyle>
          <a:p/>
        </p:txBody>
      </p:sp>
      <p:sp>
        <p:nvSpPr>
          <p:cNvPr id="4374" name="Google Shape;4374;p28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4375" name="Google Shape;4375;p28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376" name="Google Shape;4376;p281"/>
          <p:cNvSpPr txBox="1"/>
          <p:nvPr/>
        </p:nvSpPr>
        <p:spPr>
          <a:xfrm>
            <a:off x="202525" y="925541"/>
            <a:ext cx="8595300" cy="3711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solidFill>
                  <a:srgbClr val="FFFFFF"/>
                </a:solidFill>
                <a:latin typeface="Roboto Medium"/>
                <a:ea typeface="Roboto Medium"/>
                <a:cs typeface="Roboto Medium"/>
                <a:sym typeface="Roboto Medium"/>
              </a:rPr>
              <a:t>FIST TO FIVE:</a:t>
            </a:r>
            <a:endParaRPr sz="2400">
              <a:solidFill>
                <a:srgbClr val="FFFFFF"/>
              </a:solidFill>
              <a:latin typeface="Roboto Medium"/>
              <a:ea typeface="Roboto Medium"/>
              <a:cs typeface="Roboto Medium"/>
              <a:sym typeface="Roboto Medium"/>
            </a:endParaRPr>
          </a:p>
        </p:txBody>
      </p:sp>
      <p:cxnSp>
        <p:nvCxnSpPr>
          <p:cNvPr id="4377" name="Google Shape;4377;p281"/>
          <p:cNvCxnSpPr/>
          <p:nvPr/>
        </p:nvCxnSpPr>
        <p:spPr>
          <a:xfrm>
            <a:off x="2305500" y="1478275"/>
            <a:ext cx="4533000" cy="0"/>
          </a:xfrm>
          <a:prstGeom prst="straightConnector1">
            <a:avLst/>
          </a:prstGeom>
          <a:noFill/>
          <a:ln cap="flat" cmpd="sng" w="9525">
            <a:solidFill>
              <a:srgbClr val="FFFFFF"/>
            </a:solidFill>
            <a:prstDash val="solid"/>
            <a:round/>
            <a:headEnd len="med" w="med" type="none"/>
            <a:tailEnd len="med" w="med" type="none"/>
          </a:ln>
        </p:spPr>
      </p:cxnSp>
      <p:pic>
        <p:nvPicPr>
          <p:cNvPr id="4378" name="Google Shape;4378;p281"/>
          <p:cNvPicPr preferRelativeResize="0"/>
          <p:nvPr/>
        </p:nvPicPr>
        <p:blipFill>
          <a:blip r:embed="rId3">
            <a:alphaModFix/>
          </a:blip>
          <a:stretch>
            <a:fillRect/>
          </a:stretch>
        </p:blipFill>
        <p:spPr>
          <a:xfrm>
            <a:off x="524088" y="2119399"/>
            <a:ext cx="8095824" cy="2749225"/>
          </a:xfrm>
          <a:prstGeom prst="rect">
            <a:avLst/>
          </a:prstGeom>
          <a:noFill/>
          <a:ln>
            <a:noFill/>
          </a:ln>
        </p:spPr>
      </p:pic>
    </p:spTree>
  </p:cSld>
  <p:clrMapOvr>
    <a:masterClrMapping/>
  </p:clrMapOvr>
</p:sldLayout>
</file>

<file path=ppt/slideLayouts/slideLayout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5. Review">
  <p:cSld name="CUSTOM_17_2_1_2_1">
    <p:spTree>
      <p:nvGrpSpPr>
        <p:cNvPr id="4379" name="Shape 4379"/>
        <p:cNvGrpSpPr/>
        <p:nvPr/>
      </p:nvGrpSpPr>
      <p:grpSpPr>
        <a:xfrm>
          <a:off x="0" y="0"/>
          <a:ext cx="0" cy="0"/>
          <a:chOff x="0" y="0"/>
          <a:chExt cx="0" cy="0"/>
        </a:xfrm>
      </p:grpSpPr>
      <p:pic>
        <p:nvPicPr>
          <p:cNvPr id="4380" name="Google Shape;4380;p282"/>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4381" name="Google Shape;4381;p28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4382" name="Google Shape;4382;p28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383" name="Google Shape;4383;p282"/>
          <p:cNvSpPr txBox="1"/>
          <p:nvPr/>
        </p:nvSpPr>
        <p:spPr>
          <a:xfrm>
            <a:off x="274350" y="3947575"/>
            <a:ext cx="85953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600">
                <a:latin typeface="Roboto"/>
                <a:ea typeface="Roboto"/>
                <a:cs typeface="Roboto"/>
                <a:sym typeface="Roboto"/>
              </a:rPr>
              <a:t>Let’s Review</a:t>
            </a:r>
            <a:endParaRPr b="1" sz="3600">
              <a:latin typeface="Roboto"/>
              <a:ea typeface="Roboto"/>
              <a:cs typeface="Roboto"/>
              <a:sym typeface="Roboto"/>
            </a:endParaRPr>
          </a:p>
        </p:txBody>
      </p:sp>
      <p:pic>
        <p:nvPicPr>
          <p:cNvPr id="4384" name="Google Shape;4384;p282"/>
          <p:cNvPicPr preferRelativeResize="0"/>
          <p:nvPr/>
        </p:nvPicPr>
        <p:blipFill>
          <a:blip r:embed="rId3">
            <a:alphaModFix/>
          </a:blip>
          <a:stretch>
            <a:fillRect/>
          </a:stretch>
        </p:blipFill>
        <p:spPr>
          <a:xfrm>
            <a:off x="2952775" y="674425"/>
            <a:ext cx="3478801" cy="3309449"/>
          </a:xfrm>
          <a:prstGeom prst="rect">
            <a:avLst/>
          </a:prstGeom>
          <a:noFill/>
          <a:ln>
            <a:noFill/>
          </a:ln>
        </p:spPr>
      </p:pic>
    </p:spTree>
  </p:cSld>
  <p:clrMapOvr>
    <a:masterClrMapping/>
  </p:clrMapOvr>
</p:sldLayout>
</file>

<file path=ppt/slideLayouts/slideLayout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6. Take a Break">
  <p:cSld name="CUSTOM_1">
    <p:spTree>
      <p:nvGrpSpPr>
        <p:cNvPr id="4385" name="Shape 4385"/>
        <p:cNvGrpSpPr/>
        <p:nvPr/>
      </p:nvGrpSpPr>
      <p:grpSpPr>
        <a:xfrm>
          <a:off x="0" y="0"/>
          <a:ext cx="0" cy="0"/>
          <a:chOff x="0" y="0"/>
          <a:chExt cx="0" cy="0"/>
        </a:xfrm>
      </p:grpSpPr>
      <p:pic>
        <p:nvPicPr>
          <p:cNvPr id="4386" name="Google Shape;4386;p283"/>
          <p:cNvPicPr preferRelativeResize="0"/>
          <p:nvPr/>
        </p:nvPicPr>
        <p:blipFill>
          <a:blip r:embed="rId2">
            <a:alphaModFix/>
          </a:blip>
          <a:stretch>
            <a:fillRect/>
          </a:stretch>
        </p:blipFill>
        <p:spPr>
          <a:xfrm>
            <a:off x="-42900" y="-24125"/>
            <a:ext cx="9229800" cy="5191749"/>
          </a:xfrm>
          <a:prstGeom prst="rect">
            <a:avLst/>
          </a:prstGeom>
          <a:noFill/>
          <a:ln>
            <a:noFill/>
          </a:ln>
        </p:spPr>
      </p:pic>
      <p:sp>
        <p:nvSpPr>
          <p:cNvPr id="4387" name="Google Shape;4387;p28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7. Watch a Video">
  <p:cSld name="CUSTOM_2">
    <p:spTree>
      <p:nvGrpSpPr>
        <p:cNvPr id="4388" name="Shape 4388"/>
        <p:cNvGrpSpPr/>
        <p:nvPr/>
      </p:nvGrpSpPr>
      <p:grpSpPr>
        <a:xfrm>
          <a:off x="0" y="0"/>
          <a:ext cx="0" cy="0"/>
          <a:chOff x="0" y="0"/>
          <a:chExt cx="0" cy="0"/>
        </a:xfrm>
      </p:grpSpPr>
      <p:pic>
        <p:nvPicPr>
          <p:cNvPr id="4389" name="Google Shape;4389;p284"/>
          <p:cNvPicPr preferRelativeResize="0"/>
          <p:nvPr/>
        </p:nvPicPr>
        <p:blipFill rotWithShape="1">
          <a:blip r:embed="rId2">
            <a:alphaModFix/>
          </a:blip>
          <a:srcRect b="0" l="0" r="0" t="0"/>
          <a:stretch/>
        </p:blipFill>
        <p:spPr>
          <a:xfrm>
            <a:off x="-25" y="-14"/>
            <a:ext cx="9144000" cy="5143513"/>
          </a:xfrm>
          <a:prstGeom prst="rect">
            <a:avLst/>
          </a:prstGeom>
          <a:noFill/>
          <a:ln>
            <a:noFill/>
          </a:ln>
        </p:spPr>
      </p:pic>
      <p:sp>
        <p:nvSpPr>
          <p:cNvPr id="4390" name="Google Shape;4390;p28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4391" name="Google Shape;4391;p284"/>
          <p:cNvSpPr txBox="1"/>
          <p:nvPr>
            <p:ph type="title"/>
          </p:nvPr>
        </p:nvSpPr>
        <p:spPr>
          <a:xfrm>
            <a:off x="3543300" y="2666900"/>
            <a:ext cx="5564700" cy="7800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2400">
                <a:latin typeface="Roboto Light"/>
                <a:ea typeface="Roboto Light"/>
                <a:cs typeface="Roboto Light"/>
                <a:sym typeface="Roboto Light"/>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4392" name="Google Shape;4392;p284"/>
          <p:cNvSpPr txBox="1"/>
          <p:nvPr/>
        </p:nvSpPr>
        <p:spPr>
          <a:xfrm>
            <a:off x="3543225" y="2088300"/>
            <a:ext cx="5564700" cy="2298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latin typeface="Roboto Medium"/>
                <a:ea typeface="Roboto Medium"/>
                <a:cs typeface="Roboto Medium"/>
                <a:sym typeface="Roboto Medium"/>
              </a:rPr>
              <a:t>Time For a Quick Video</a:t>
            </a:r>
            <a:endParaRPr sz="2400">
              <a:latin typeface="Roboto Medium"/>
              <a:ea typeface="Roboto Medium"/>
              <a:cs typeface="Roboto Medium"/>
              <a:sym typeface="Roboto Medium"/>
            </a:endParaRPr>
          </a:p>
        </p:txBody>
      </p:sp>
      <p:cxnSp>
        <p:nvCxnSpPr>
          <p:cNvPr id="4393" name="Google Shape;4393;p284"/>
          <p:cNvCxnSpPr/>
          <p:nvPr/>
        </p:nvCxnSpPr>
        <p:spPr>
          <a:xfrm>
            <a:off x="4694700" y="2666900"/>
            <a:ext cx="3261900" cy="0"/>
          </a:xfrm>
          <a:prstGeom prst="straightConnector1">
            <a:avLst/>
          </a:prstGeom>
          <a:noFill/>
          <a:ln cap="flat" cmpd="sng" w="9525">
            <a:solidFill>
              <a:srgbClr val="000000"/>
            </a:solidFill>
            <a:prstDash val="solid"/>
            <a:round/>
            <a:headEnd len="med" w="med" type="none"/>
            <a:tailEnd len="med" w="med" type="none"/>
          </a:ln>
        </p:spPr>
      </p:cxnSp>
      <p:sp>
        <p:nvSpPr>
          <p:cNvPr id="4394" name="Google Shape;4394;p284"/>
          <p:cNvSpPr/>
          <p:nvPr/>
        </p:nvSpPr>
        <p:spPr>
          <a:xfrm>
            <a:off x="5819775" y="893400"/>
            <a:ext cx="1011600" cy="10116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5" name="Google Shape;4395;p284"/>
          <p:cNvSpPr/>
          <p:nvPr/>
        </p:nvSpPr>
        <p:spPr>
          <a:xfrm flipH="1" rot="-5400000">
            <a:off x="6129973" y="1159537"/>
            <a:ext cx="554225" cy="479325"/>
          </a:xfrm>
          <a:prstGeom prst="flowChartMerge">
            <a:avLst/>
          </a:prstGeom>
          <a:solidFill>
            <a:srgbClr val="FF0000">
              <a:alpha val="715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extLst>
    <p:ext uri="{DCECCB84-F9BA-43D5-87BE-67443E8EF086}">
      <p15:sldGuideLst>
        <p15:guide id="1" pos="2232">
          <p15:clr>
            <a:srgbClr val="FA7B17"/>
          </p15:clr>
        </p15:guide>
      </p15:sldGuideLst>
    </p:ext>
  </p:extLs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Subsection Slide">
  <p:cSld name="CUSTOM_17_2_1_1_2">
    <p:spTree>
      <p:nvGrpSpPr>
        <p:cNvPr id="211" name="Shape 211"/>
        <p:cNvGrpSpPr/>
        <p:nvPr/>
      </p:nvGrpSpPr>
      <p:grpSpPr>
        <a:xfrm>
          <a:off x="0" y="0"/>
          <a:ext cx="0" cy="0"/>
          <a:chOff x="0" y="0"/>
          <a:chExt cx="0" cy="0"/>
        </a:xfrm>
      </p:grpSpPr>
      <p:pic>
        <p:nvPicPr>
          <p:cNvPr id="212" name="Google Shape;212;p3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13" name="Google Shape;213;p30"/>
          <p:cNvSpPr txBox="1"/>
          <p:nvPr>
            <p:ph type="title"/>
          </p:nvPr>
        </p:nvSpPr>
        <p:spPr>
          <a:xfrm>
            <a:off x="274325"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Roboto"/>
                <a:ea typeface="Roboto"/>
                <a:cs typeface="Roboto"/>
                <a:sym typeface="Roboto"/>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214" name="Google Shape;214;p3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215" name="Google Shape;215;p3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8. Watch a Video">
  <p:cSld name="CUSTOM_3">
    <p:spTree>
      <p:nvGrpSpPr>
        <p:cNvPr id="4396" name="Shape 4396"/>
        <p:cNvGrpSpPr/>
        <p:nvPr/>
      </p:nvGrpSpPr>
      <p:grpSpPr>
        <a:xfrm>
          <a:off x="0" y="0"/>
          <a:ext cx="0" cy="0"/>
          <a:chOff x="0" y="0"/>
          <a:chExt cx="0" cy="0"/>
        </a:xfrm>
      </p:grpSpPr>
      <p:pic>
        <p:nvPicPr>
          <p:cNvPr id="4397" name="Google Shape;4397;p285"/>
          <p:cNvPicPr preferRelativeResize="0"/>
          <p:nvPr/>
        </p:nvPicPr>
        <p:blipFill rotWithShape="1">
          <a:blip r:embed="rId2">
            <a:alphaModFix/>
          </a:blip>
          <a:srcRect b="0" l="0" r="0" t="0"/>
          <a:stretch/>
        </p:blipFill>
        <p:spPr>
          <a:xfrm>
            <a:off x="-25" y="-14"/>
            <a:ext cx="9144000" cy="5143513"/>
          </a:xfrm>
          <a:prstGeom prst="rect">
            <a:avLst/>
          </a:prstGeom>
          <a:noFill/>
          <a:ln>
            <a:noFill/>
          </a:ln>
        </p:spPr>
      </p:pic>
      <p:sp>
        <p:nvSpPr>
          <p:cNvPr id="4398" name="Google Shape;4398;p28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FFFFFF"/>
                </a:solidFill>
              </a:defRPr>
            </a:lvl1pPr>
            <a:lvl2pPr lvl="1" rtl="0">
              <a:buNone/>
              <a:defRPr sz="600">
                <a:solidFill>
                  <a:srgbClr val="FFFFFF"/>
                </a:solidFill>
              </a:defRPr>
            </a:lvl2pPr>
            <a:lvl3pPr lvl="2" rtl="0">
              <a:buNone/>
              <a:defRPr sz="600">
                <a:solidFill>
                  <a:srgbClr val="FFFFFF"/>
                </a:solidFill>
              </a:defRPr>
            </a:lvl3pPr>
            <a:lvl4pPr lvl="3" rtl="0">
              <a:buNone/>
              <a:defRPr sz="600">
                <a:solidFill>
                  <a:srgbClr val="FFFFFF"/>
                </a:solidFill>
              </a:defRPr>
            </a:lvl4pPr>
            <a:lvl5pPr lvl="4" rtl="0">
              <a:buNone/>
              <a:defRPr sz="600">
                <a:solidFill>
                  <a:srgbClr val="FFFFFF"/>
                </a:solidFill>
              </a:defRPr>
            </a:lvl5pPr>
            <a:lvl6pPr lvl="5" rtl="0">
              <a:buNone/>
              <a:defRPr sz="600">
                <a:solidFill>
                  <a:srgbClr val="FFFFFF"/>
                </a:solidFill>
              </a:defRPr>
            </a:lvl6pPr>
            <a:lvl7pPr lvl="6" rtl="0">
              <a:buNone/>
              <a:defRPr sz="600">
                <a:solidFill>
                  <a:srgbClr val="FFFFFF"/>
                </a:solidFill>
              </a:defRPr>
            </a:lvl7pPr>
            <a:lvl8pPr lvl="7" rtl="0">
              <a:buNone/>
              <a:defRPr sz="600">
                <a:solidFill>
                  <a:srgbClr val="FFFFFF"/>
                </a:solidFill>
              </a:defRPr>
            </a:lvl8pPr>
            <a:lvl9pPr lvl="8" rtl="0">
              <a:buNone/>
              <a:defRPr sz="600">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
        <p:nvSpPr>
          <p:cNvPr id="4399" name="Google Shape;4399;p285"/>
          <p:cNvSpPr txBox="1"/>
          <p:nvPr/>
        </p:nvSpPr>
        <p:spPr>
          <a:xfrm>
            <a:off x="1714425" y="2164500"/>
            <a:ext cx="5564700" cy="2298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latin typeface="Roboto Medium"/>
                <a:ea typeface="Roboto Medium"/>
                <a:cs typeface="Roboto Medium"/>
                <a:sym typeface="Roboto Medium"/>
              </a:rPr>
              <a:t>Time For a Quick Video</a:t>
            </a:r>
            <a:endParaRPr sz="2400">
              <a:latin typeface="Roboto Medium"/>
              <a:ea typeface="Roboto Medium"/>
              <a:cs typeface="Roboto Medium"/>
              <a:sym typeface="Roboto Medium"/>
            </a:endParaRPr>
          </a:p>
        </p:txBody>
      </p:sp>
      <p:cxnSp>
        <p:nvCxnSpPr>
          <p:cNvPr id="4400" name="Google Shape;4400;p285"/>
          <p:cNvCxnSpPr/>
          <p:nvPr/>
        </p:nvCxnSpPr>
        <p:spPr>
          <a:xfrm>
            <a:off x="2865900" y="2743100"/>
            <a:ext cx="3261900" cy="0"/>
          </a:xfrm>
          <a:prstGeom prst="straightConnector1">
            <a:avLst/>
          </a:prstGeom>
          <a:noFill/>
          <a:ln cap="flat" cmpd="sng" w="9525">
            <a:solidFill>
              <a:srgbClr val="000000"/>
            </a:solidFill>
            <a:prstDash val="solid"/>
            <a:round/>
            <a:headEnd len="med" w="med" type="none"/>
            <a:tailEnd len="med" w="med" type="none"/>
          </a:ln>
        </p:spPr>
      </p:cxnSp>
      <p:sp>
        <p:nvSpPr>
          <p:cNvPr id="4401" name="Google Shape;4401;p285"/>
          <p:cNvSpPr/>
          <p:nvPr/>
        </p:nvSpPr>
        <p:spPr>
          <a:xfrm>
            <a:off x="3990975" y="969600"/>
            <a:ext cx="1011600" cy="10116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2" name="Google Shape;4402;p285"/>
          <p:cNvSpPr/>
          <p:nvPr/>
        </p:nvSpPr>
        <p:spPr>
          <a:xfrm flipH="1" rot="-5400000">
            <a:off x="4301173" y="1235738"/>
            <a:ext cx="554225" cy="479325"/>
          </a:xfrm>
          <a:prstGeom prst="flowChartMerge">
            <a:avLst/>
          </a:prstGeom>
          <a:solidFill>
            <a:srgbClr val="FF0000">
              <a:alpha val="715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3" name="Google Shape;4403;p285"/>
          <p:cNvSpPr txBox="1"/>
          <p:nvPr>
            <p:ph type="title"/>
          </p:nvPr>
        </p:nvSpPr>
        <p:spPr>
          <a:xfrm>
            <a:off x="1284925" y="2806275"/>
            <a:ext cx="6548400" cy="7800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2400">
                <a:latin typeface="Roboto Light"/>
                <a:ea typeface="Roboto Light"/>
                <a:cs typeface="Roboto Light"/>
                <a:sym typeface="Roboto Light"/>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9. Peer Review">
  <p:cSld name="CUSTOM_3_1">
    <p:spTree>
      <p:nvGrpSpPr>
        <p:cNvPr id="4404" name="Shape 4404"/>
        <p:cNvGrpSpPr/>
        <p:nvPr/>
      </p:nvGrpSpPr>
      <p:grpSpPr>
        <a:xfrm>
          <a:off x="0" y="0"/>
          <a:ext cx="0" cy="0"/>
          <a:chOff x="0" y="0"/>
          <a:chExt cx="0" cy="0"/>
        </a:xfrm>
      </p:grpSpPr>
      <p:pic>
        <p:nvPicPr>
          <p:cNvPr id="4405" name="Google Shape;4405;p286"/>
          <p:cNvPicPr preferRelativeResize="0"/>
          <p:nvPr/>
        </p:nvPicPr>
        <p:blipFill>
          <a:blip r:embed="rId2">
            <a:alphaModFix/>
          </a:blip>
          <a:stretch>
            <a:fillRect/>
          </a:stretch>
        </p:blipFill>
        <p:spPr>
          <a:xfrm>
            <a:off x="0" y="0"/>
            <a:ext cx="9144010" cy="5143500"/>
          </a:xfrm>
          <a:prstGeom prst="rect">
            <a:avLst/>
          </a:prstGeom>
          <a:noFill/>
          <a:ln>
            <a:noFill/>
          </a:ln>
        </p:spPr>
      </p:pic>
      <p:sp>
        <p:nvSpPr>
          <p:cNvPr id="4406" name="Google Shape;4406;p286"/>
          <p:cNvSpPr txBox="1"/>
          <p:nvPr/>
        </p:nvSpPr>
        <p:spPr>
          <a:xfrm>
            <a:off x="0" y="215325"/>
            <a:ext cx="91440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600">
                <a:solidFill>
                  <a:srgbClr val="1155CC"/>
                </a:solidFill>
                <a:latin typeface="Amatic SC"/>
                <a:ea typeface="Amatic SC"/>
                <a:cs typeface="Amatic SC"/>
                <a:sym typeface="Amatic SC"/>
              </a:rPr>
              <a:t>Peer Review</a:t>
            </a:r>
            <a:endParaRPr sz="9600">
              <a:solidFill>
                <a:srgbClr val="1155CC"/>
              </a:solidFill>
              <a:latin typeface="Amatic SC"/>
              <a:ea typeface="Amatic SC"/>
              <a:cs typeface="Amatic SC"/>
              <a:sym typeface="Amatic SC"/>
            </a:endParaRPr>
          </a:p>
        </p:txBody>
      </p:sp>
      <p:sp>
        <p:nvSpPr>
          <p:cNvPr id="4407" name="Google Shape;4407;p28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0. Time to Code">
  <p:cSld name="CUSTOM_5">
    <p:spTree>
      <p:nvGrpSpPr>
        <p:cNvPr id="4408" name="Shape 4408"/>
        <p:cNvGrpSpPr/>
        <p:nvPr/>
      </p:nvGrpSpPr>
      <p:grpSpPr>
        <a:xfrm>
          <a:off x="0" y="0"/>
          <a:ext cx="0" cy="0"/>
          <a:chOff x="0" y="0"/>
          <a:chExt cx="0" cy="0"/>
        </a:xfrm>
      </p:grpSpPr>
      <p:pic>
        <p:nvPicPr>
          <p:cNvPr id="4409" name="Google Shape;4409;p287"/>
          <p:cNvPicPr preferRelativeResize="0"/>
          <p:nvPr/>
        </p:nvPicPr>
        <p:blipFill>
          <a:blip r:embed="rId2">
            <a:alphaModFix/>
          </a:blip>
          <a:stretch>
            <a:fillRect/>
          </a:stretch>
        </p:blipFill>
        <p:spPr>
          <a:xfrm>
            <a:off x="1844424" y="592950"/>
            <a:ext cx="6841375" cy="4364250"/>
          </a:xfrm>
          <a:prstGeom prst="rect">
            <a:avLst/>
          </a:prstGeom>
          <a:noFill/>
          <a:ln>
            <a:noFill/>
          </a:ln>
        </p:spPr>
      </p:pic>
      <p:sp>
        <p:nvSpPr>
          <p:cNvPr id="4410" name="Google Shape;4410;p287"/>
          <p:cNvSpPr txBox="1"/>
          <p:nvPr/>
        </p:nvSpPr>
        <p:spPr>
          <a:xfrm>
            <a:off x="358900" y="592950"/>
            <a:ext cx="4603200" cy="744300"/>
          </a:xfrm>
          <a:prstGeom prst="rect">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4500">
                <a:latin typeface="Inconsolata"/>
                <a:ea typeface="Inconsolata"/>
                <a:cs typeface="Inconsolata"/>
                <a:sym typeface="Inconsolata"/>
              </a:rPr>
              <a:t>&lt;Time to Code&gt;</a:t>
            </a:r>
            <a:endParaRPr sz="4500">
              <a:latin typeface="Inconsolata"/>
              <a:ea typeface="Inconsolata"/>
              <a:cs typeface="Inconsolata"/>
              <a:sym typeface="Inconsolata"/>
            </a:endParaRPr>
          </a:p>
        </p:txBody>
      </p:sp>
      <p:sp>
        <p:nvSpPr>
          <p:cNvPr id="4411" name="Google Shape;4411;p28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1. The End">
  <p:cSld name="CUSTOM_7">
    <p:spTree>
      <p:nvGrpSpPr>
        <p:cNvPr id="4412" name="Shape 4412"/>
        <p:cNvGrpSpPr/>
        <p:nvPr/>
      </p:nvGrpSpPr>
      <p:grpSpPr>
        <a:xfrm>
          <a:off x="0" y="0"/>
          <a:ext cx="0" cy="0"/>
          <a:chOff x="0" y="0"/>
          <a:chExt cx="0" cy="0"/>
        </a:xfrm>
      </p:grpSpPr>
      <p:pic>
        <p:nvPicPr>
          <p:cNvPr id="4413" name="Google Shape;4413;p288"/>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4414" name="Google Shape;4414;p288"/>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
        <p:nvSpPr>
          <p:cNvPr id="4415" name="Google Shape;4415;p288"/>
          <p:cNvSpPr txBox="1"/>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spcBef>
                <a:spcPts val="0"/>
              </a:spcBef>
              <a:spcAft>
                <a:spcPts val="0"/>
              </a:spcAft>
              <a:buNone/>
            </a:pPr>
            <a:r>
              <a:t/>
            </a:r>
            <a:endParaRPr sz="700"/>
          </a:p>
        </p:txBody>
      </p:sp>
      <p:pic>
        <p:nvPicPr>
          <p:cNvPr id="4416" name="Google Shape;4416;p288"/>
          <p:cNvPicPr preferRelativeResize="0"/>
          <p:nvPr/>
        </p:nvPicPr>
        <p:blipFill>
          <a:blip r:embed="rId3">
            <a:alphaModFix/>
          </a:blip>
          <a:stretch>
            <a:fillRect/>
          </a:stretch>
        </p:blipFill>
        <p:spPr>
          <a:xfrm>
            <a:off x="2048599" y="496138"/>
            <a:ext cx="5046801" cy="4151226"/>
          </a:xfrm>
          <a:prstGeom prst="rect">
            <a:avLst/>
          </a:prstGeom>
          <a:noFill/>
          <a:ln>
            <a:noFill/>
          </a:ln>
          <a:effectLst>
            <a:outerShdw blurRad="57150" rotWithShape="0" algn="bl" dir="5400000" dist="19050">
              <a:srgbClr val="000000">
                <a:alpha val="50000"/>
              </a:srgbClr>
            </a:outerShdw>
          </a:effectLst>
        </p:spPr>
      </p:pic>
    </p:spTree>
  </p:cSld>
  <p:clrMapOvr>
    <a:masterClrMapping/>
  </p:clrMapOvr>
</p:sldLayout>
</file>

<file path=ppt/slideLayouts/slideLayout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2. Resources">
  <p:cSld name="CUSTOM_2_7_1_5_2_1_1">
    <p:spTree>
      <p:nvGrpSpPr>
        <p:cNvPr id="4417" name="Shape 4417"/>
        <p:cNvGrpSpPr/>
        <p:nvPr/>
      </p:nvGrpSpPr>
      <p:grpSpPr>
        <a:xfrm>
          <a:off x="0" y="0"/>
          <a:ext cx="0" cy="0"/>
          <a:chOff x="0" y="0"/>
          <a:chExt cx="0" cy="0"/>
        </a:xfrm>
      </p:grpSpPr>
      <p:pic>
        <p:nvPicPr>
          <p:cNvPr id="4418" name="Google Shape;4418;p289"/>
          <p:cNvPicPr preferRelativeResize="0"/>
          <p:nvPr/>
        </p:nvPicPr>
        <p:blipFill>
          <a:blip r:embed="rId2">
            <a:alphaModFix/>
          </a:blip>
          <a:stretch>
            <a:fillRect/>
          </a:stretch>
        </p:blipFill>
        <p:spPr>
          <a:xfrm>
            <a:off x="4305138" y="1183050"/>
            <a:ext cx="827470" cy="3662574"/>
          </a:xfrm>
          <a:prstGeom prst="rect">
            <a:avLst/>
          </a:prstGeom>
          <a:noFill/>
          <a:ln>
            <a:noFill/>
          </a:ln>
        </p:spPr>
      </p:pic>
      <p:sp>
        <p:nvSpPr>
          <p:cNvPr id="4419" name="Google Shape;4419;p28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420" name="Google Shape;4420;p289"/>
          <p:cNvCxnSpPr/>
          <p:nvPr/>
        </p:nvCxnSpPr>
        <p:spPr>
          <a:xfrm>
            <a:off x="274375" y="640080"/>
            <a:ext cx="7498200" cy="10200"/>
          </a:xfrm>
          <a:prstGeom prst="straightConnector1">
            <a:avLst/>
          </a:prstGeom>
          <a:noFill/>
          <a:ln cap="flat" cmpd="sng" w="9525">
            <a:solidFill>
              <a:schemeClr val="dk2"/>
            </a:solidFill>
            <a:prstDash val="solid"/>
            <a:round/>
            <a:headEnd len="med" w="med" type="none"/>
            <a:tailEnd len="med" w="med" type="none"/>
          </a:ln>
        </p:spPr>
      </p:cxnSp>
      <p:sp>
        <p:nvSpPr>
          <p:cNvPr id="4421" name="Google Shape;4421;p28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422" name="Google Shape;4422;p28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423" name="Google Shape;4423;p28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424" name="Google Shape;4424;p289"/>
          <p:cNvSpPr/>
          <p:nvPr/>
        </p:nvSpPr>
        <p:spPr>
          <a:xfrm>
            <a:off x="457161" y="1421300"/>
            <a:ext cx="3828900" cy="4767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100">
              <a:latin typeface="Roboto Light"/>
              <a:ea typeface="Roboto Light"/>
              <a:cs typeface="Roboto Light"/>
              <a:sym typeface="Roboto Light"/>
            </a:endParaRPr>
          </a:p>
        </p:txBody>
      </p:sp>
      <p:sp>
        <p:nvSpPr>
          <p:cNvPr id="4425" name="Google Shape;4425;p289"/>
          <p:cNvSpPr/>
          <p:nvPr/>
        </p:nvSpPr>
        <p:spPr>
          <a:xfrm rot="10800000">
            <a:off x="593369" y="1810088"/>
            <a:ext cx="261029" cy="144694"/>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6" name="Google Shape;4426;p289"/>
          <p:cNvSpPr txBox="1"/>
          <p:nvPr>
            <p:ph idx="3" type="subTitle"/>
          </p:nvPr>
        </p:nvSpPr>
        <p:spPr>
          <a:xfrm>
            <a:off x="-12300" y="213585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427" name="Google Shape;4427;p289"/>
          <p:cNvSpPr txBox="1"/>
          <p:nvPr>
            <p:ph idx="4" type="subTitle"/>
          </p:nvPr>
        </p:nvSpPr>
        <p:spPr>
          <a:xfrm>
            <a:off x="457200" y="1423475"/>
            <a:ext cx="4009500" cy="476100"/>
          </a:xfrm>
          <a:prstGeom prst="rect">
            <a:avLst/>
          </a:prstGeom>
          <a:noFill/>
          <a:ln>
            <a:noFill/>
          </a:ln>
        </p:spPr>
        <p:txBody>
          <a:bodyPr anchorCtr="0" anchor="ctr" bIns="0" lIns="182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428" name="Google Shape;4428;p289"/>
          <p:cNvSpPr/>
          <p:nvPr/>
        </p:nvSpPr>
        <p:spPr>
          <a:xfrm>
            <a:off x="4936259" y="1423550"/>
            <a:ext cx="3933600" cy="4767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100">
              <a:solidFill>
                <a:srgbClr val="FFFFFF"/>
              </a:solidFill>
              <a:latin typeface="Roboto Light"/>
              <a:ea typeface="Roboto Light"/>
              <a:cs typeface="Roboto Light"/>
              <a:sym typeface="Roboto Light"/>
            </a:endParaRPr>
          </a:p>
        </p:txBody>
      </p:sp>
      <p:sp>
        <p:nvSpPr>
          <p:cNvPr id="4429" name="Google Shape;4429;p289"/>
          <p:cNvSpPr/>
          <p:nvPr/>
        </p:nvSpPr>
        <p:spPr>
          <a:xfrm rot="10800000">
            <a:off x="5072469" y="1812338"/>
            <a:ext cx="261029" cy="144694"/>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0" name="Google Shape;4430;p289"/>
          <p:cNvSpPr txBox="1"/>
          <p:nvPr>
            <p:ph idx="5" type="subTitle"/>
          </p:nvPr>
        </p:nvSpPr>
        <p:spPr>
          <a:xfrm>
            <a:off x="4466800" y="213810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431" name="Google Shape;4431;p289"/>
          <p:cNvSpPr txBox="1"/>
          <p:nvPr>
            <p:ph idx="6" type="subTitle"/>
          </p:nvPr>
        </p:nvSpPr>
        <p:spPr>
          <a:xfrm>
            <a:off x="4936250" y="1425725"/>
            <a:ext cx="4207800" cy="476100"/>
          </a:xfrm>
          <a:prstGeom prst="rect">
            <a:avLst/>
          </a:prstGeom>
          <a:noFill/>
          <a:ln>
            <a:noFill/>
          </a:ln>
        </p:spPr>
        <p:txBody>
          <a:bodyPr anchorCtr="0" anchor="ctr" bIns="0" lIns="182875" spcFirstLastPara="1" rIns="457200" wrap="square" tIns="0">
            <a:noAutofit/>
          </a:bodyPr>
          <a:lstStyle>
            <a:lvl1pPr lvl="0" rtl="0">
              <a:lnSpc>
                <a:spcPct val="115000"/>
              </a:lnSpc>
              <a:spcBef>
                <a:spcPts val="0"/>
              </a:spcBef>
              <a:spcAft>
                <a:spcPts val="0"/>
              </a:spcAft>
              <a:buNone/>
              <a:defRPr>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432" name="Google Shape;4432;p289"/>
          <p:cNvSpPr txBox="1"/>
          <p:nvPr/>
        </p:nvSpPr>
        <p:spPr>
          <a:xfrm>
            <a:off x="-12300" y="0"/>
            <a:ext cx="42984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Resources</a:t>
            </a:r>
            <a:endParaRPr sz="2400">
              <a:latin typeface="Roboto Medium"/>
              <a:ea typeface="Roboto Medium"/>
              <a:cs typeface="Roboto Medium"/>
              <a:sym typeface="Roboto Medium"/>
            </a:endParaRPr>
          </a:p>
        </p:txBody>
      </p:sp>
      <p:pic>
        <p:nvPicPr>
          <p:cNvPr id="4433" name="Google Shape;4433;p289"/>
          <p:cNvPicPr preferRelativeResize="0"/>
          <p:nvPr/>
        </p:nvPicPr>
        <p:blipFill>
          <a:blip r:embed="rId3">
            <a:alphaModFix/>
          </a:blip>
          <a:stretch>
            <a:fillRect/>
          </a:stretch>
        </p:blipFill>
        <p:spPr>
          <a:xfrm>
            <a:off x="7959600" y="198933"/>
            <a:ext cx="910326" cy="89248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3. Class Slack Channel Name">
  <p:cSld name="CUSTOM_17_2_1_2_2">
    <p:spTree>
      <p:nvGrpSpPr>
        <p:cNvPr id="4434" name="Shape 4434"/>
        <p:cNvGrpSpPr/>
        <p:nvPr/>
      </p:nvGrpSpPr>
      <p:grpSpPr>
        <a:xfrm>
          <a:off x="0" y="0"/>
          <a:ext cx="0" cy="0"/>
          <a:chOff x="0" y="0"/>
          <a:chExt cx="0" cy="0"/>
        </a:xfrm>
      </p:grpSpPr>
      <p:pic>
        <p:nvPicPr>
          <p:cNvPr id="4435" name="Google Shape;4435;p29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4436" name="Google Shape;4436;p290"/>
          <p:cNvSpPr txBox="1"/>
          <p:nvPr>
            <p:ph type="title"/>
          </p:nvPr>
        </p:nvSpPr>
        <p:spPr>
          <a:xfrm>
            <a:off x="237100" y="2850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latin typeface="Roboto Medium"/>
                <a:ea typeface="Roboto Medium"/>
                <a:cs typeface="Roboto Medium"/>
                <a:sym typeface="Roboto Medium"/>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4437" name="Google Shape;4437;p29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4438" name="Google Shape;4438;p29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4439" name="Google Shape;4439;p290"/>
          <p:cNvPicPr preferRelativeResize="0"/>
          <p:nvPr/>
        </p:nvPicPr>
        <p:blipFill>
          <a:blip r:embed="rId3">
            <a:alphaModFix/>
          </a:blip>
          <a:stretch>
            <a:fillRect/>
          </a:stretch>
        </p:blipFill>
        <p:spPr>
          <a:xfrm>
            <a:off x="2871863" y="1299175"/>
            <a:ext cx="3400274" cy="868950"/>
          </a:xfrm>
          <a:prstGeom prst="rect">
            <a:avLst/>
          </a:prstGeom>
          <a:noFill/>
          <a:ln>
            <a:noFill/>
          </a:ln>
        </p:spPr>
      </p:pic>
      <p:sp>
        <p:nvSpPr>
          <p:cNvPr id="4440" name="Google Shape;4440;p290"/>
          <p:cNvSpPr txBox="1"/>
          <p:nvPr/>
        </p:nvSpPr>
        <p:spPr>
          <a:xfrm>
            <a:off x="274325" y="2288925"/>
            <a:ext cx="8869800" cy="524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3600">
                <a:solidFill>
                  <a:schemeClr val="dk1"/>
                </a:solidFill>
                <a:latin typeface="Roboto Light"/>
                <a:ea typeface="Roboto Light"/>
                <a:cs typeface="Roboto Light"/>
                <a:sym typeface="Roboto Light"/>
              </a:rPr>
              <a:t>Class Slack Channel:</a:t>
            </a:r>
            <a:endParaRPr sz="3600">
              <a:solidFill>
                <a:schemeClr val="dk1"/>
              </a:solidFill>
              <a:latin typeface="Roboto Light"/>
              <a:ea typeface="Roboto Light"/>
              <a:cs typeface="Roboto Light"/>
              <a:sym typeface="Roboto Light"/>
            </a:endParaRPr>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4. Activity Instructions">
  <p:cSld name="CUSTOM_2_3_1_1_1_1_1_2_1_2_1_1_1_1_1_3">
    <p:spTree>
      <p:nvGrpSpPr>
        <p:cNvPr id="4441" name="Shape 4441"/>
        <p:cNvGrpSpPr/>
        <p:nvPr/>
      </p:nvGrpSpPr>
      <p:grpSpPr>
        <a:xfrm>
          <a:off x="0" y="0"/>
          <a:ext cx="0" cy="0"/>
          <a:chOff x="0" y="0"/>
          <a:chExt cx="0" cy="0"/>
        </a:xfrm>
      </p:grpSpPr>
      <p:pic>
        <p:nvPicPr>
          <p:cNvPr id="4442" name="Google Shape;4442;p291"/>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4443" name="Google Shape;4443;p291"/>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444" name="Google Shape;4444;p291"/>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4445" name="Google Shape;4445;p291"/>
          <p:cNvSpPr txBox="1"/>
          <p:nvPr>
            <p:ph type="title"/>
          </p:nvPr>
        </p:nvSpPr>
        <p:spPr>
          <a:xfrm>
            <a:off x="5593975" y="4234600"/>
            <a:ext cx="32751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446" name="Google Shape;4446;p291"/>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7" name="Google Shape;4447;p29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4448" name="Google Shape;4448;p291"/>
          <p:cNvSpPr txBox="1"/>
          <p:nvPr/>
        </p:nvSpPr>
        <p:spPr>
          <a:xfrm>
            <a:off x="5715000" y="3943225"/>
            <a:ext cx="22176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4449" name="Google Shape;4449;p291"/>
          <p:cNvSpPr txBox="1"/>
          <p:nvPr/>
        </p:nvSpPr>
        <p:spPr>
          <a:xfrm>
            <a:off x="274325" y="673825"/>
            <a:ext cx="5226000" cy="3563700"/>
          </a:xfrm>
          <a:prstGeom prst="rect">
            <a:avLst/>
          </a:prstGeom>
          <a:noFill/>
          <a:ln>
            <a:noFill/>
          </a:ln>
        </p:spPr>
        <p:txBody>
          <a:bodyPr anchorCtr="0" anchor="t" bIns="91425" lIns="457200" spcFirstLastPara="1" rIns="91425" wrap="square" tIns="91425">
            <a:noAutofit/>
          </a:bodyPr>
          <a:lstStyle/>
          <a:p>
            <a:pPr indent="0" lvl="0" marL="0" rtl="0" algn="l">
              <a:lnSpc>
                <a:spcPct val="100000"/>
              </a:lnSpc>
              <a:spcBef>
                <a:spcPts val="0"/>
              </a:spcBef>
              <a:spcAft>
                <a:spcPts val="0"/>
              </a:spcAft>
              <a:buNone/>
            </a:pPr>
            <a:r>
              <a:rPr b="1" lang="en" sz="1800">
                <a:solidFill>
                  <a:schemeClr val="dk1"/>
                </a:solidFill>
                <a:latin typeface="Roboto"/>
                <a:ea typeface="Roboto"/>
                <a:cs typeface="Roboto"/>
                <a:sym typeface="Roboto"/>
              </a:rPr>
              <a:t>Activity instructions located here:</a:t>
            </a:r>
            <a:endParaRPr b="1" sz="1800">
              <a:solidFill>
                <a:schemeClr val="dk1"/>
              </a:solidFill>
              <a:latin typeface="Roboto"/>
              <a:ea typeface="Roboto"/>
              <a:cs typeface="Roboto"/>
              <a:sym typeface="Roboto"/>
            </a:endParaRPr>
          </a:p>
          <a:p>
            <a:pPr indent="0" lvl="0" marL="0" rtl="0" algn="l">
              <a:lnSpc>
                <a:spcPct val="120000"/>
              </a:lnSpc>
              <a:spcBef>
                <a:spcPts val="0"/>
              </a:spcBef>
              <a:spcAft>
                <a:spcPts val="0"/>
              </a:spcAft>
              <a:buNone/>
            </a:pPr>
            <a:r>
              <a:t/>
            </a:r>
            <a:endParaRPr b="1" sz="1800">
              <a:solidFill>
                <a:schemeClr val="dk1"/>
              </a:solidFill>
              <a:latin typeface="Roboto"/>
              <a:ea typeface="Roboto"/>
              <a:cs typeface="Roboto"/>
              <a:sym typeface="Roboto"/>
            </a:endParaRPr>
          </a:p>
          <a:p>
            <a:pPr indent="0" lvl="0" marL="0" rtl="0" algn="l">
              <a:lnSpc>
                <a:spcPct val="120000"/>
              </a:lnSpc>
              <a:spcBef>
                <a:spcPts val="0"/>
              </a:spcBef>
              <a:spcAft>
                <a:spcPts val="0"/>
              </a:spcAft>
              <a:buNone/>
            </a:pPr>
            <a:r>
              <a:t/>
            </a:r>
            <a:endParaRPr b="1" sz="1800">
              <a:solidFill>
                <a:schemeClr val="dk1"/>
              </a:solidFill>
              <a:latin typeface="Roboto"/>
              <a:ea typeface="Roboto"/>
              <a:cs typeface="Roboto"/>
              <a:sym typeface="Roboto"/>
            </a:endParaRPr>
          </a:p>
          <a:p>
            <a:pPr indent="0" lvl="0" marL="0" rtl="0" algn="l">
              <a:lnSpc>
                <a:spcPct val="120000"/>
              </a:lnSpc>
              <a:spcBef>
                <a:spcPts val="0"/>
              </a:spcBef>
              <a:spcAft>
                <a:spcPts val="0"/>
              </a:spcAft>
              <a:buNone/>
            </a:pPr>
            <a:r>
              <a:rPr b="1" lang="en" sz="1800">
                <a:solidFill>
                  <a:schemeClr val="dk1"/>
                </a:solidFill>
                <a:latin typeface="Roboto"/>
                <a:ea typeface="Roboto"/>
                <a:cs typeface="Roboto"/>
                <a:sym typeface="Roboto"/>
              </a:rPr>
              <a:t>What you’ll be doing:</a:t>
            </a:r>
            <a:endParaRPr b="1" sz="1800">
              <a:solidFill>
                <a:schemeClr val="dk1"/>
              </a:solidFill>
              <a:latin typeface="Roboto"/>
              <a:ea typeface="Roboto"/>
              <a:cs typeface="Roboto"/>
              <a:sym typeface="Roboto"/>
            </a:endParaRPr>
          </a:p>
          <a:p>
            <a:pPr indent="0" lvl="0" marL="0" rtl="0" algn="l">
              <a:lnSpc>
                <a:spcPct val="120000"/>
              </a:lnSpc>
              <a:spcBef>
                <a:spcPts val="0"/>
              </a:spcBef>
              <a:spcAft>
                <a:spcPts val="0"/>
              </a:spcAft>
              <a:buNone/>
            </a:pPr>
            <a:r>
              <a:t/>
            </a:r>
            <a:endParaRPr b="1" sz="1800">
              <a:solidFill>
                <a:schemeClr val="dk1"/>
              </a:solidFill>
              <a:latin typeface="Roboto"/>
              <a:ea typeface="Roboto"/>
              <a:cs typeface="Roboto"/>
              <a:sym typeface="Roboto"/>
            </a:endParaRPr>
          </a:p>
          <a:p>
            <a:pPr indent="0" lvl="0" marL="0" rtl="0" algn="l">
              <a:lnSpc>
                <a:spcPct val="120000"/>
              </a:lnSpc>
              <a:spcBef>
                <a:spcPts val="0"/>
              </a:spcBef>
              <a:spcAft>
                <a:spcPts val="0"/>
              </a:spcAft>
              <a:buNone/>
            </a:pPr>
            <a:r>
              <a:t/>
            </a:r>
            <a:endParaRPr b="1" sz="1800">
              <a:solidFill>
                <a:schemeClr val="dk1"/>
              </a:solidFill>
              <a:latin typeface="Roboto"/>
              <a:ea typeface="Roboto"/>
              <a:cs typeface="Roboto"/>
              <a:sym typeface="Roboto"/>
            </a:endParaRPr>
          </a:p>
          <a:p>
            <a:pPr indent="0" lvl="0" marL="0" rtl="0" algn="l">
              <a:lnSpc>
                <a:spcPct val="120000"/>
              </a:lnSpc>
              <a:spcBef>
                <a:spcPts val="0"/>
              </a:spcBef>
              <a:spcAft>
                <a:spcPts val="0"/>
              </a:spcAft>
              <a:buNone/>
            </a:pPr>
            <a:r>
              <a:rPr b="1" lang="en" sz="1800">
                <a:solidFill>
                  <a:schemeClr val="dk1"/>
                </a:solidFill>
                <a:latin typeface="Roboto"/>
                <a:ea typeface="Roboto"/>
                <a:cs typeface="Roboto"/>
                <a:sym typeface="Roboto"/>
              </a:rPr>
              <a:t>Submission/Presentation instructions: </a:t>
            </a:r>
            <a:endParaRPr b="1" sz="1800">
              <a:solidFill>
                <a:schemeClr val="dk1"/>
              </a:solidFill>
              <a:latin typeface="Roboto"/>
              <a:ea typeface="Roboto"/>
              <a:cs typeface="Roboto"/>
              <a:sym typeface="Roboto"/>
            </a:endParaRPr>
          </a:p>
          <a:p>
            <a:pPr indent="0" lvl="0" marL="0" rtl="0" algn="l">
              <a:lnSpc>
                <a:spcPct val="120000"/>
              </a:lnSpc>
              <a:spcBef>
                <a:spcPts val="0"/>
              </a:spcBef>
              <a:spcAft>
                <a:spcPts val="0"/>
              </a:spcAft>
              <a:buNone/>
            </a:pPr>
            <a:r>
              <a:t/>
            </a:r>
            <a:endParaRPr b="1" sz="1800">
              <a:solidFill>
                <a:schemeClr val="dk1"/>
              </a:solidFill>
              <a:latin typeface="Roboto"/>
              <a:ea typeface="Roboto"/>
              <a:cs typeface="Roboto"/>
              <a:sym typeface="Roboto"/>
            </a:endParaRPr>
          </a:p>
          <a:p>
            <a:pPr indent="0" lvl="0" marL="0" rtl="0" algn="l">
              <a:lnSpc>
                <a:spcPct val="120000"/>
              </a:lnSpc>
              <a:spcBef>
                <a:spcPts val="0"/>
              </a:spcBef>
              <a:spcAft>
                <a:spcPts val="0"/>
              </a:spcAft>
              <a:buNone/>
            </a:pPr>
            <a:r>
              <a:t/>
            </a:r>
            <a:endParaRPr b="1" sz="1800">
              <a:solidFill>
                <a:schemeClr val="dk1"/>
              </a:solidFill>
              <a:latin typeface="Roboto"/>
              <a:ea typeface="Roboto"/>
              <a:cs typeface="Roboto"/>
              <a:sym typeface="Roboto"/>
            </a:endParaRPr>
          </a:p>
          <a:p>
            <a:pPr indent="0" lvl="0" marL="0" rtl="0" algn="l">
              <a:lnSpc>
                <a:spcPct val="120000"/>
              </a:lnSpc>
              <a:spcBef>
                <a:spcPts val="0"/>
              </a:spcBef>
              <a:spcAft>
                <a:spcPts val="0"/>
              </a:spcAft>
              <a:buNone/>
            </a:pPr>
            <a:r>
              <a:t/>
            </a:r>
            <a:endParaRPr b="1" sz="1800">
              <a:solidFill>
                <a:schemeClr val="dk1"/>
              </a:solidFill>
              <a:latin typeface="Roboto"/>
              <a:ea typeface="Roboto"/>
              <a:cs typeface="Roboto"/>
              <a:sym typeface="Roboto"/>
            </a:endParaRPr>
          </a:p>
        </p:txBody>
      </p:sp>
      <p:sp>
        <p:nvSpPr>
          <p:cNvPr id="4450" name="Google Shape;4450;p291"/>
          <p:cNvSpPr txBox="1"/>
          <p:nvPr>
            <p:ph idx="2" type="title"/>
          </p:nvPr>
        </p:nvSpPr>
        <p:spPr>
          <a:xfrm>
            <a:off x="273450" y="1084526"/>
            <a:ext cx="8596200" cy="634500"/>
          </a:xfrm>
          <a:prstGeom prst="rect">
            <a:avLst/>
          </a:prstGeom>
          <a:noFill/>
          <a:ln>
            <a:noFill/>
          </a:ln>
        </p:spPr>
        <p:txBody>
          <a:bodyPr anchorCtr="0" anchor="t" bIns="0" lIns="457200" spcFirstLastPara="1" rIns="1005825" wrap="square" tIns="91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451" name="Google Shape;4451;p291"/>
          <p:cNvSpPr txBox="1"/>
          <p:nvPr>
            <p:ph idx="3" type="title"/>
          </p:nvPr>
        </p:nvSpPr>
        <p:spPr>
          <a:xfrm>
            <a:off x="273450" y="2023775"/>
            <a:ext cx="8596200" cy="634500"/>
          </a:xfrm>
          <a:prstGeom prst="rect">
            <a:avLst/>
          </a:prstGeom>
          <a:noFill/>
          <a:ln>
            <a:noFill/>
          </a:ln>
        </p:spPr>
        <p:txBody>
          <a:bodyPr anchorCtr="0" anchor="t" bIns="0" lIns="457200" spcFirstLastPara="1" rIns="1005825" wrap="square" tIns="91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452" name="Google Shape;4452;p291"/>
          <p:cNvSpPr txBox="1"/>
          <p:nvPr>
            <p:ph idx="4" type="title"/>
          </p:nvPr>
        </p:nvSpPr>
        <p:spPr>
          <a:xfrm>
            <a:off x="273450" y="3033650"/>
            <a:ext cx="8596200" cy="726000"/>
          </a:xfrm>
          <a:prstGeom prst="rect">
            <a:avLst/>
          </a:prstGeom>
          <a:noFill/>
          <a:ln>
            <a:noFill/>
          </a:ln>
        </p:spPr>
        <p:txBody>
          <a:bodyPr anchorCtr="0" anchor="t" bIns="0" lIns="457200" spcFirstLastPara="1" rIns="1005825" wrap="square" tIns="91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453" name="Google Shape;4453;p291"/>
          <p:cNvSpPr txBox="1"/>
          <p:nvPr>
            <p:ph idx="5" type="title"/>
          </p:nvPr>
        </p:nvSpPr>
        <p:spPr>
          <a:xfrm>
            <a:off x="273900" y="3807100"/>
            <a:ext cx="5226000" cy="1046400"/>
          </a:xfrm>
          <a:prstGeom prst="rect">
            <a:avLst/>
          </a:prstGeom>
          <a:noFill/>
          <a:ln>
            <a:noFill/>
          </a:ln>
        </p:spPr>
        <p:txBody>
          <a:bodyPr anchorCtr="0" anchor="ctr" bIns="0" lIns="457200" spcFirstLastPara="1" rIns="1005825" wrap="square" tIns="9125">
            <a:noAutofit/>
          </a:bodyPr>
          <a:lstStyle>
            <a:lvl1pPr lvl="0"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454" name="Google Shape;4454;p291"/>
          <p:cNvSpPr/>
          <p:nvPr/>
        </p:nvSpPr>
        <p:spPr>
          <a:xfrm rot="10800000">
            <a:off x="5916475" y="274825"/>
            <a:ext cx="2691300" cy="450000"/>
          </a:xfrm>
          <a:prstGeom prst="round2SameRect">
            <a:avLst>
              <a:gd fmla="val 16667" name="adj1"/>
              <a:gd fmla="val 0" name="adj2"/>
            </a:avLst>
          </a:prstGeom>
          <a:solidFill>
            <a:srgbClr val="3D85C6"/>
          </a:solidFill>
          <a:ln>
            <a:noFill/>
          </a:ln>
          <a:effectLst>
            <a:outerShdw blurRad="142875" rotWithShape="0" algn="bl" dir="2520000" dist="38100">
              <a:srgbClr val="000000">
                <a:alpha val="24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5" name="Google Shape;4455;p291"/>
          <p:cNvSpPr txBox="1"/>
          <p:nvPr>
            <p:ph idx="6" type="title"/>
          </p:nvPr>
        </p:nvSpPr>
        <p:spPr>
          <a:xfrm>
            <a:off x="6989625" y="421675"/>
            <a:ext cx="2092800" cy="4767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sz="1200">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456" name="Google Shape;4456;p291"/>
          <p:cNvSpPr txBox="1"/>
          <p:nvPr/>
        </p:nvSpPr>
        <p:spPr>
          <a:xfrm>
            <a:off x="6037100" y="309375"/>
            <a:ext cx="1086900" cy="364500"/>
          </a:xfrm>
          <a:prstGeom prst="rect">
            <a:avLst/>
          </a:prstGeom>
          <a:noFill/>
          <a:ln>
            <a:noFill/>
          </a:ln>
        </p:spPr>
        <p:txBody>
          <a:bodyPr anchorCtr="0" anchor="t" bIns="91425" lIns="0" spcFirstLastPara="1" rIns="91425" wrap="square" tIns="91425">
            <a:noAutofit/>
          </a:bodyPr>
          <a:lstStyle/>
          <a:p>
            <a:pPr indent="0" lvl="0" marL="0" rtl="0" algn="l">
              <a:lnSpc>
                <a:spcPct val="120000"/>
              </a:lnSpc>
              <a:spcBef>
                <a:spcPts val="0"/>
              </a:spcBef>
              <a:spcAft>
                <a:spcPts val="0"/>
              </a:spcAft>
              <a:buNone/>
            </a:pPr>
            <a:r>
              <a:rPr b="1" lang="en">
                <a:solidFill>
                  <a:srgbClr val="FFFFFF"/>
                </a:solidFill>
                <a:latin typeface="Roboto"/>
                <a:ea typeface="Roboto"/>
                <a:cs typeface="Roboto"/>
                <a:sym typeface="Roboto"/>
              </a:rPr>
              <a:t>Group Size:</a:t>
            </a:r>
            <a:endParaRPr b="1">
              <a:solidFill>
                <a:srgbClr val="FFFFFF"/>
              </a:solidFill>
              <a:latin typeface="Roboto"/>
              <a:ea typeface="Roboto"/>
              <a:cs typeface="Roboto"/>
              <a:sym typeface="Roboto"/>
            </a:endParaRPr>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5. Activity Instructions Slacked Out">
  <p:cSld name="CUSTOM_2_3_1_1_1_1_1_2_1_2_1_1_1_1_1">
    <p:spTree>
      <p:nvGrpSpPr>
        <p:cNvPr id="4457" name="Shape 4457"/>
        <p:cNvGrpSpPr/>
        <p:nvPr/>
      </p:nvGrpSpPr>
      <p:grpSpPr>
        <a:xfrm>
          <a:off x="0" y="0"/>
          <a:ext cx="0" cy="0"/>
          <a:chOff x="0" y="0"/>
          <a:chExt cx="0" cy="0"/>
        </a:xfrm>
      </p:grpSpPr>
      <p:pic>
        <p:nvPicPr>
          <p:cNvPr id="4458" name="Google Shape;4458;p292"/>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4459" name="Google Shape;4459;p292"/>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460" name="Google Shape;4460;p292"/>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4461" name="Google Shape;4461;p292"/>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462" name="Google Shape;4462;p292"/>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463" name="Google Shape;4463;p292"/>
          <p:cNvPicPr preferRelativeResize="0"/>
          <p:nvPr/>
        </p:nvPicPr>
        <p:blipFill rotWithShape="1">
          <a:blip r:embed="rId4">
            <a:alphaModFix/>
          </a:blip>
          <a:srcRect b="39" l="0" r="0" t="29"/>
          <a:stretch/>
        </p:blipFill>
        <p:spPr>
          <a:xfrm>
            <a:off x="899000" y="1133363"/>
            <a:ext cx="1737360" cy="1911096"/>
          </a:xfrm>
          <a:prstGeom prst="rect">
            <a:avLst/>
          </a:prstGeom>
          <a:noFill/>
          <a:ln>
            <a:noFill/>
          </a:ln>
        </p:spPr>
      </p:pic>
      <p:sp>
        <p:nvSpPr>
          <p:cNvPr id="4464" name="Google Shape;4464;p29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4465" name="Google Shape;4465;p292"/>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4466" name="Google Shape;4466;p29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467" name="Google Shape;4467;p292"/>
          <p:cNvSpPr txBox="1"/>
          <p:nvPr/>
        </p:nvSpPr>
        <p:spPr>
          <a:xfrm>
            <a:off x="273900" y="1065950"/>
            <a:ext cx="8270400" cy="524100"/>
          </a:xfrm>
          <a:prstGeom prst="rect">
            <a:avLst/>
          </a:prstGeom>
          <a:noFill/>
          <a:ln>
            <a:noFill/>
          </a:ln>
        </p:spPr>
        <p:txBody>
          <a:bodyPr anchorCtr="0" anchor="t" bIns="91425" lIns="2560300" spcFirstLastPara="1" rIns="91425" wrap="square" tIns="91425">
            <a:noAutofit/>
          </a:bodyPr>
          <a:lstStyle/>
          <a:p>
            <a:pPr indent="0" lvl="0" marL="0" rtl="0" algn="l">
              <a:lnSpc>
                <a:spcPct val="115000"/>
              </a:lnSpc>
              <a:spcBef>
                <a:spcPts val="0"/>
              </a:spcBef>
              <a:spcAft>
                <a:spcPts val="0"/>
              </a:spcAft>
              <a:buNone/>
            </a:pPr>
            <a:r>
              <a:rPr b="1" lang="en" sz="1800">
                <a:solidFill>
                  <a:schemeClr val="dk1"/>
                </a:solidFill>
                <a:latin typeface="Roboto"/>
                <a:ea typeface="Roboto"/>
                <a:cs typeface="Roboto"/>
                <a:sym typeface="Roboto"/>
              </a:rPr>
              <a:t>Activity instructions will be sent via </a:t>
            </a:r>
            <a:endParaRPr b="1" sz="1800">
              <a:solidFill>
                <a:schemeClr val="dk1"/>
              </a:solidFill>
              <a:latin typeface="Roboto"/>
              <a:ea typeface="Roboto"/>
              <a:cs typeface="Roboto"/>
              <a:sym typeface="Roboto"/>
            </a:endParaRPr>
          </a:p>
        </p:txBody>
      </p:sp>
      <p:pic>
        <p:nvPicPr>
          <p:cNvPr id="4468" name="Google Shape;4468;p292"/>
          <p:cNvPicPr preferRelativeResize="0"/>
          <p:nvPr/>
        </p:nvPicPr>
        <p:blipFill>
          <a:blip r:embed="rId5">
            <a:alphaModFix/>
          </a:blip>
          <a:stretch>
            <a:fillRect/>
          </a:stretch>
        </p:blipFill>
        <p:spPr>
          <a:xfrm>
            <a:off x="6563750" y="1009878"/>
            <a:ext cx="1737351" cy="443985"/>
          </a:xfrm>
          <a:prstGeom prst="rect">
            <a:avLst/>
          </a:prstGeom>
          <a:noFill/>
          <a:ln>
            <a:noFill/>
          </a:ln>
        </p:spPr>
      </p:pic>
      <p:sp>
        <p:nvSpPr>
          <p:cNvPr id="4469" name="Google Shape;4469;p292"/>
          <p:cNvSpPr txBox="1"/>
          <p:nvPr>
            <p:ph idx="2" type="title"/>
          </p:nvPr>
        </p:nvSpPr>
        <p:spPr>
          <a:xfrm>
            <a:off x="273900" y="1590051"/>
            <a:ext cx="8595300" cy="22170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6. Challenge Instructions Slacked Out">
  <p:cSld name="CUSTOM_2_3_1_1_1_1_1_2_1_2_1_1_4_1">
    <p:spTree>
      <p:nvGrpSpPr>
        <p:cNvPr id="4470" name="Shape 4470"/>
        <p:cNvGrpSpPr/>
        <p:nvPr/>
      </p:nvGrpSpPr>
      <p:grpSpPr>
        <a:xfrm>
          <a:off x="0" y="0"/>
          <a:ext cx="0" cy="0"/>
          <a:chOff x="0" y="0"/>
          <a:chExt cx="0" cy="0"/>
        </a:xfrm>
      </p:grpSpPr>
      <p:pic>
        <p:nvPicPr>
          <p:cNvPr id="4471" name="Google Shape;4471;p293"/>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4472" name="Google Shape;4472;p293"/>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473" name="Google Shape;4473;p293"/>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4474" name="Google Shape;4474;p29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4475" name="Google Shape;4475;p293"/>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476" name="Google Shape;4476;p293"/>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4477" name="Google Shape;4477;p293"/>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4478" name="Google Shape;4478;p293"/>
          <p:cNvPicPr preferRelativeResize="0"/>
          <p:nvPr/>
        </p:nvPicPr>
        <p:blipFill rotWithShape="1">
          <a:blip r:embed="rId4">
            <a:alphaModFix/>
          </a:blip>
          <a:srcRect b="0" l="0" r="0" t="0"/>
          <a:stretch/>
        </p:blipFill>
        <p:spPr>
          <a:xfrm>
            <a:off x="273900" y="-595025"/>
            <a:ext cx="2950353" cy="5143500"/>
          </a:xfrm>
          <a:prstGeom prst="rect">
            <a:avLst/>
          </a:prstGeom>
          <a:noFill/>
          <a:ln>
            <a:noFill/>
          </a:ln>
        </p:spPr>
      </p:pic>
      <p:sp>
        <p:nvSpPr>
          <p:cNvPr id="4479" name="Google Shape;4479;p293"/>
          <p:cNvSpPr txBox="1"/>
          <p:nvPr/>
        </p:nvSpPr>
        <p:spPr>
          <a:xfrm>
            <a:off x="273900" y="1065950"/>
            <a:ext cx="8270400" cy="524100"/>
          </a:xfrm>
          <a:prstGeom prst="rect">
            <a:avLst/>
          </a:prstGeom>
          <a:noFill/>
          <a:ln>
            <a:noFill/>
          </a:ln>
        </p:spPr>
        <p:txBody>
          <a:bodyPr anchorCtr="0" anchor="t" bIns="91425" lIns="2560300" spcFirstLastPara="1" rIns="91425" wrap="square" tIns="91425">
            <a:noAutofit/>
          </a:bodyPr>
          <a:lstStyle/>
          <a:p>
            <a:pPr indent="0" lvl="0" marL="0" rtl="0" algn="l">
              <a:lnSpc>
                <a:spcPct val="115000"/>
              </a:lnSpc>
              <a:spcBef>
                <a:spcPts val="0"/>
              </a:spcBef>
              <a:spcAft>
                <a:spcPts val="0"/>
              </a:spcAft>
              <a:buNone/>
            </a:pPr>
            <a:r>
              <a:rPr b="1" lang="en" sz="1800">
                <a:solidFill>
                  <a:schemeClr val="dk1"/>
                </a:solidFill>
                <a:latin typeface="Roboto"/>
                <a:ea typeface="Roboto"/>
                <a:cs typeface="Roboto"/>
                <a:sym typeface="Roboto"/>
              </a:rPr>
              <a:t>Challenge instructions will be sent via </a:t>
            </a:r>
            <a:endParaRPr b="1" sz="1800">
              <a:solidFill>
                <a:schemeClr val="dk1"/>
              </a:solidFill>
              <a:latin typeface="Roboto"/>
              <a:ea typeface="Roboto"/>
              <a:cs typeface="Roboto"/>
              <a:sym typeface="Roboto"/>
            </a:endParaRPr>
          </a:p>
        </p:txBody>
      </p:sp>
      <p:pic>
        <p:nvPicPr>
          <p:cNvPr id="4480" name="Google Shape;4480;p293"/>
          <p:cNvPicPr preferRelativeResize="0"/>
          <p:nvPr/>
        </p:nvPicPr>
        <p:blipFill>
          <a:blip r:embed="rId5">
            <a:alphaModFix/>
          </a:blip>
          <a:stretch>
            <a:fillRect/>
          </a:stretch>
        </p:blipFill>
        <p:spPr>
          <a:xfrm>
            <a:off x="6792350" y="1009878"/>
            <a:ext cx="1737351" cy="443985"/>
          </a:xfrm>
          <a:prstGeom prst="rect">
            <a:avLst/>
          </a:prstGeom>
          <a:noFill/>
          <a:ln>
            <a:noFill/>
          </a:ln>
        </p:spPr>
      </p:pic>
      <p:sp>
        <p:nvSpPr>
          <p:cNvPr id="4481" name="Google Shape;4481;p293"/>
          <p:cNvSpPr txBox="1"/>
          <p:nvPr>
            <p:ph idx="2" type="title"/>
          </p:nvPr>
        </p:nvSpPr>
        <p:spPr>
          <a:xfrm>
            <a:off x="273900" y="1590051"/>
            <a:ext cx="8595300" cy="22170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7. Homework Instructions Slacked Out">
  <p:cSld name="CUSTOM_2_3_1_1_1_1_1_2_1_2_1_1_3_1_1">
    <p:spTree>
      <p:nvGrpSpPr>
        <p:cNvPr id="4482" name="Shape 4482"/>
        <p:cNvGrpSpPr/>
        <p:nvPr/>
      </p:nvGrpSpPr>
      <p:grpSpPr>
        <a:xfrm>
          <a:off x="0" y="0"/>
          <a:ext cx="0" cy="0"/>
          <a:chOff x="0" y="0"/>
          <a:chExt cx="0" cy="0"/>
        </a:xfrm>
      </p:grpSpPr>
      <p:pic>
        <p:nvPicPr>
          <p:cNvPr id="4483" name="Google Shape;4483;p294"/>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4484" name="Google Shape;4484;p294"/>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485" name="Google Shape;4485;p294"/>
          <p:cNvPicPr preferRelativeResize="0"/>
          <p:nvPr/>
        </p:nvPicPr>
        <p:blipFill rotWithShape="1">
          <a:blip r:embed="rId3">
            <a:alphaModFix/>
          </a:blip>
          <a:srcRect b="0" l="209" r="209" t="0"/>
          <a:stretch/>
        </p:blipFill>
        <p:spPr>
          <a:xfrm>
            <a:off x="858369" y="1097625"/>
            <a:ext cx="1737361" cy="1980591"/>
          </a:xfrm>
          <a:prstGeom prst="rect">
            <a:avLst/>
          </a:prstGeom>
          <a:noFill/>
          <a:ln>
            <a:noFill/>
          </a:ln>
        </p:spPr>
      </p:pic>
      <p:sp>
        <p:nvSpPr>
          <p:cNvPr id="4486" name="Google Shape;4486;p294"/>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487" name="Google Shape;4487;p294"/>
          <p:cNvPicPr preferRelativeResize="0"/>
          <p:nvPr/>
        </p:nvPicPr>
        <p:blipFill>
          <a:blip r:embed="rId4">
            <a:alphaModFix/>
          </a:blip>
          <a:stretch>
            <a:fillRect/>
          </a:stretch>
        </p:blipFill>
        <p:spPr>
          <a:xfrm>
            <a:off x="8062160" y="3975150"/>
            <a:ext cx="548640" cy="725893"/>
          </a:xfrm>
          <a:prstGeom prst="rect">
            <a:avLst/>
          </a:prstGeom>
          <a:noFill/>
          <a:ln>
            <a:noFill/>
          </a:ln>
        </p:spPr>
      </p:pic>
      <p:sp>
        <p:nvSpPr>
          <p:cNvPr id="4488" name="Google Shape;4488;p29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4489" name="Google Shape;4489;p294"/>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490" name="Google Shape;4490;p294"/>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Due Date:</a:t>
            </a:r>
            <a:endParaRPr b="1" sz="1300">
              <a:solidFill>
                <a:srgbClr val="FFFFFF"/>
              </a:solidFill>
              <a:latin typeface="Roboto"/>
              <a:ea typeface="Roboto"/>
              <a:cs typeface="Roboto"/>
              <a:sym typeface="Roboto"/>
            </a:endParaRPr>
          </a:p>
        </p:txBody>
      </p:sp>
      <p:sp>
        <p:nvSpPr>
          <p:cNvPr id="4491" name="Google Shape;4491;p29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492" name="Google Shape;4492;p294"/>
          <p:cNvSpPr txBox="1"/>
          <p:nvPr/>
        </p:nvSpPr>
        <p:spPr>
          <a:xfrm>
            <a:off x="273900" y="1065950"/>
            <a:ext cx="8270400" cy="524100"/>
          </a:xfrm>
          <a:prstGeom prst="rect">
            <a:avLst/>
          </a:prstGeom>
          <a:noFill/>
          <a:ln>
            <a:noFill/>
          </a:ln>
        </p:spPr>
        <p:txBody>
          <a:bodyPr anchorCtr="0" anchor="t" bIns="91425" lIns="2560300" spcFirstLastPara="1" rIns="91425" wrap="square" tIns="91425">
            <a:noAutofit/>
          </a:bodyPr>
          <a:lstStyle/>
          <a:p>
            <a:pPr indent="0" lvl="0" marL="0" rtl="0" algn="l">
              <a:lnSpc>
                <a:spcPct val="115000"/>
              </a:lnSpc>
              <a:spcBef>
                <a:spcPts val="0"/>
              </a:spcBef>
              <a:spcAft>
                <a:spcPts val="0"/>
              </a:spcAft>
              <a:buNone/>
            </a:pPr>
            <a:r>
              <a:rPr b="1" lang="en" sz="1800">
                <a:solidFill>
                  <a:schemeClr val="dk1"/>
                </a:solidFill>
                <a:latin typeface="Roboto"/>
                <a:ea typeface="Roboto"/>
                <a:cs typeface="Roboto"/>
                <a:sym typeface="Roboto"/>
              </a:rPr>
              <a:t>Homework instructions will be sent via </a:t>
            </a:r>
            <a:endParaRPr b="1" sz="1800">
              <a:solidFill>
                <a:schemeClr val="dk1"/>
              </a:solidFill>
              <a:latin typeface="Roboto"/>
              <a:ea typeface="Roboto"/>
              <a:cs typeface="Roboto"/>
              <a:sym typeface="Roboto"/>
            </a:endParaRPr>
          </a:p>
        </p:txBody>
      </p:sp>
      <p:pic>
        <p:nvPicPr>
          <p:cNvPr id="4493" name="Google Shape;4493;p294"/>
          <p:cNvPicPr preferRelativeResize="0"/>
          <p:nvPr/>
        </p:nvPicPr>
        <p:blipFill>
          <a:blip r:embed="rId5">
            <a:alphaModFix/>
          </a:blip>
          <a:stretch>
            <a:fillRect/>
          </a:stretch>
        </p:blipFill>
        <p:spPr>
          <a:xfrm>
            <a:off x="6944750" y="1009878"/>
            <a:ext cx="1737351" cy="443985"/>
          </a:xfrm>
          <a:prstGeom prst="rect">
            <a:avLst/>
          </a:prstGeom>
          <a:noFill/>
          <a:ln>
            <a:noFill/>
          </a:ln>
        </p:spPr>
      </p:pic>
      <p:sp>
        <p:nvSpPr>
          <p:cNvPr id="4494" name="Google Shape;4494;p294"/>
          <p:cNvSpPr txBox="1"/>
          <p:nvPr>
            <p:ph idx="2" type="title"/>
          </p:nvPr>
        </p:nvSpPr>
        <p:spPr>
          <a:xfrm>
            <a:off x="273900" y="1590051"/>
            <a:ext cx="8595300" cy="22170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1800">
          <p15:clr>
            <a:srgbClr val="F9AD4C"/>
          </p15:clr>
        </p15:guide>
      </p15:sldGuideLst>
    </p:ext>
  </p:extLs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Transition Slide">
  <p:cSld name="CUSTOM_17_2_1_2">
    <p:spTree>
      <p:nvGrpSpPr>
        <p:cNvPr id="216" name="Shape 216"/>
        <p:cNvGrpSpPr/>
        <p:nvPr/>
      </p:nvGrpSpPr>
      <p:grpSpPr>
        <a:xfrm>
          <a:off x="0" y="0"/>
          <a:ext cx="0" cy="0"/>
          <a:chOff x="0" y="0"/>
          <a:chExt cx="0" cy="0"/>
        </a:xfrm>
      </p:grpSpPr>
      <p:pic>
        <p:nvPicPr>
          <p:cNvPr id="217" name="Google Shape;217;p31"/>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18" name="Google Shape;218;p31"/>
          <p:cNvSpPr txBox="1"/>
          <p:nvPr>
            <p:ph type="title"/>
          </p:nvPr>
        </p:nvSpPr>
        <p:spPr>
          <a:xfrm>
            <a:off x="237100"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latin typeface="Roboto Medium"/>
                <a:ea typeface="Roboto Medium"/>
                <a:cs typeface="Roboto Medium"/>
                <a:sym typeface="Roboto Medium"/>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219" name="Google Shape;219;p3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220" name="Google Shape;220;p3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8. Zoom Turn on Your Camera">
  <p:cSld name="CUSTOM_2_7_2_1">
    <p:spTree>
      <p:nvGrpSpPr>
        <p:cNvPr id="4495" name="Shape 4495"/>
        <p:cNvGrpSpPr/>
        <p:nvPr/>
      </p:nvGrpSpPr>
      <p:grpSpPr>
        <a:xfrm>
          <a:off x="0" y="0"/>
          <a:ext cx="0" cy="0"/>
          <a:chOff x="0" y="0"/>
          <a:chExt cx="0" cy="0"/>
        </a:xfrm>
      </p:grpSpPr>
      <p:cxnSp>
        <p:nvCxnSpPr>
          <p:cNvPr id="4496" name="Google Shape;4496;p29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497" name="Google Shape;4497;p29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498" name="Google Shape;4498;p29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499" name="Google Shape;4499;p295"/>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4500" name="Google Shape;4500;p295"/>
          <p:cNvPicPr preferRelativeResize="0"/>
          <p:nvPr/>
        </p:nvPicPr>
        <p:blipFill rotWithShape="1">
          <a:blip r:embed="rId2">
            <a:alphaModFix/>
          </a:blip>
          <a:srcRect b="0" l="0" r="0" t="0"/>
          <a:stretch/>
        </p:blipFill>
        <p:spPr>
          <a:xfrm>
            <a:off x="685393" y="781988"/>
            <a:ext cx="7773213" cy="3987779"/>
          </a:xfrm>
          <a:prstGeom prst="rect">
            <a:avLst/>
          </a:prstGeom>
          <a:noFill/>
          <a:ln>
            <a:noFill/>
          </a:ln>
        </p:spPr>
      </p:pic>
      <p:sp>
        <p:nvSpPr>
          <p:cNvPr id="4501" name="Google Shape;4501;p295"/>
          <p:cNvSpPr/>
          <p:nvPr/>
        </p:nvSpPr>
        <p:spPr>
          <a:xfrm>
            <a:off x="1220029" y="4396300"/>
            <a:ext cx="747900" cy="379200"/>
          </a:xfrm>
          <a:prstGeom prst="rect">
            <a:avLst/>
          </a:prstGeom>
          <a:noFill/>
          <a:ln cap="flat" cmpd="sng" w="38100">
            <a:solidFill>
              <a:srgbClr val="FFFF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502" name="Google Shape;4502;p295"/>
          <p:cNvPicPr preferRelativeResize="0"/>
          <p:nvPr/>
        </p:nvPicPr>
        <p:blipFill>
          <a:blip r:embed="rId3">
            <a:alphaModFix/>
          </a:blip>
          <a:stretch>
            <a:fillRect/>
          </a:stretch>
        </p:blipFill>
        <p:spPr>
          <a:xfrm>
            <a:off x="1656507" y="1046867"/>
            <a:ext cx="5830987" cy="3279914"/>
          </a:xfrm>
          <a:prstGeom prst="rect">
            <a:avLst/>
          </a:prstGeom>
          <a:noFill/>
          <a:ln>
            <a:noFill/>
          </a:ln>
        </p:spPr>
      </p:pic>
      <p:sp>
        <p:nvSpPr>
          <p:cNvPr id="4503" name="Google Shape;4503;p295"/>
          <p:cNvSpPr/>
          <p:nvPr/>
        </p:nvSpPr>
        <p:spPr>
          <a:xfrm>
            <a:off x="1656494" y="4112756"/>
            <a:ext cx="1112700" cy="213900"/>
          </a:xfrm>
          <a:prstGeom prst="rect">
            <a:avLst/>
          </a:prstGeom>
          <a:solidFill>
            <a:srgbClr val="000000">
              <a:alpha val="826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800">
                <a:solidFill>
                  <a:srgbClr val="FFFFFF"/>
                </a:solidFill>
                <a:latin typeface="Roboto"/>
                <a:ea typeface="Roboto"/>
                <a:cs typeface="Roboto"/>
                <a:sym typeface="Roboto"/>
              </a:rPr>
              <a:t>Marie Rodrìguez</a:t>
            </a:r>
            <a:endParaRPr sz="800">
              <a:solidFill>
                <a:srgbClr val="FFFFFF"/>
              </a:solidFill>
            </a:endParaRPr>
          </a:p>
        </p:txBody>
      </p:sp>
      <p:sp>
        <p:nvSpPr>
          <p:cNvPr id="4504" name="Google Shape;4504;p295"/>
          <p:cNvSpPr/>
          <p:nvPr/>
        </p:nvSpPr>
        <p:spPr>
          <a:xfrm rot="5400000">
            <a:off x="1141431" y="3844375"/>
            <a:ext cx="905100" cy="337200"/>
          </a:xfrm>
          <a:prstGeom prst="homePlate">
            <a:avLst>
              <a:gd fmla="val 50000" name="adj"/>
            </a:avLst>
          </a:prstGeom>
          <a:solidFill>
            <a:srgbClr val="FFFF00"/>
          </a:solid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5" name="Google Shape;4505;p295"/>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Please Turn On Your Camera </a:t>
            </a:r>
            <a:endParaRPr sz="2400">
              <a:latin typeface="Roboto Medium"/>
              <a:ea typeface="Roboto Medium"/>
              <a:cs typeface="Roboto Medium"/>
              <a:sym typeface="Roboto Medium"/>
            </a:endParaRPr>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9. Zoom Unmute">
  <p:cSld name="CUSTOM_2_7_2_1_1">
    <p:spTree>
      <p:nvGrpSpPr>
        <p:cNvPr id="4506" name="Shape 4506"/>
        <p:cNvGrpSpPr/>
        <p:nvPr/>
      </p:nvGrpSpPr>
      <p:grpSpPr>
        <a:xfrm>
          <a:off x="0" y="0"/>
          <a:ext cx="0" cy="0"/>
          <a:chOff x="0" y="0"/>
          <a:chExt cx="0" cy="0"/>
        </a:xfrm>
      </p:grpSpPr>
      <p:cxnSp>
        <p:nvCxnSpPr>
          <p:cNvPr id="4507" name="Google Shape;4507;p29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508" name="Google Shape;4508;p29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509" name="Google Shape;4509;p29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510" name="Google Shape;4510;p29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4511" name="Google Shape;4511;p296"/>
          <p:cNvPicPr preferRelativeResize="0"/>
          <p:nvPr/>
        </p:nvPicPr>
        <p:blipFill rotWithShape="1">
          <a:blip r:embed="rId2">
            <a:alphaModFix/>
          </a:blip>
          <a:srcRect b="0" l="0" r="0" t="0"/>
          <a:stretch/>
        </p:blipFill>
        <p:spPr>
          <a:xfrm>
            <a:off x="685399" y="781988"/>
            <a:ext cx="7773213" cy="3987779"/>
          </a:xfrm>
          <a:prstGeom prst="rect">
            <a:avLst/>
          </a:prstGeom>
          <a:noFill/>
          <a:ln>
            <a:noFill/>
          </a:ln>
        </p:spPr>
      </p:pic>
      <p:sp>
        <p:nvSpPr>
          <p:cNvPr id="4512" name="Google Shape;4512;p296"/>
          <p:cNvSpPr/>
          <p:nvPr/>
        </p:nvSpPr>
        <p:spPr>
          <a:xfrm>
            <a:off x="685387" y="4396300"/>
            <a:ext cx="426000" cy="379200"/>
          </a:xfrm>
          <a:prstGeom prst="rect">
            <a:avLst/>
          </a:prstGeom>
          <a:noFill/>
          <a:ln cap="flat" cmpd="sng" w="38100">
            <a:solidFill>
              <a:srgbClr val="FFFF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513" name="Google Shape;4513;p296"/>
          <p:cNvPicPr preferRelativeResize="0"/>
          <p:nvPr/>
        </p:nvPicPr>
        <p:blipFill>
          <a:blip r:embed="rId3">
            <a:alphaModFix/>
          </a:blip>
          <a:stretch>
            <a:fillRect/>
          </a:stretch>
        </p:blipFill>
        <p:spPr>
          <a:xfrm>
            <a:off x="1656513" y="1046867"/>
            <a:ext cx="5830987" cy="3279914"/>
          </a:xfrm>
          <a:prstGeom prst="rect">
            <a:avLst/>
          </a:prstGeom>
          <a:noFill/>
          <a:ln>
            <a:noFill/>
          </a:ln>
        </p:spPr>
      </p:pic>
      <p:sp>
        <p:nvSpPr>
          <p:cNvPr id="4514" name="Google Shape;4514;p296"/>
          <p:cNvSpPr/>
          <p:nvPr/>
        </p:nvSpPr>
        <p:spPr>
          <a:xfrm>
            <a:off x="1656500" y="4112756"/>
            <a:ext cx="1112700" cy="213900"/>
          </a:xfrm>
          <a:prstGeom prst="rect">
            <a:avLst/>
          </a:prstGeom>
          <a:solidFill>
            <a:srgbClr val="000000">
              <a:alpha val="826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800">
                <a:solidFill>
                  <a:srgbClr val="FFFFFF"/>
                </a:solidFill>
                <a:latin typeface="Roboto"/>
                <a:ea typeface="Roboto"/>
                <a:cs typeface="Roboto"/>
                <a:sym typeface="Roboto"/>
              </a:rPr>
              <a:t>Marie Rodrìguez</a:t>
            </a:r>
            <a:endParaRPr sz="800">
              <a:solidFill>
                <a:srgbClr val="FFFFFF"/>
              </a:solidFill>
            </a:endParaRPr>
          </a:p>
        </p:txBody>
      </p:sp>
      <p:sp>
        <p:nvSpPr>
          <p:cNvPr id="4515" name="Google Shape;4515;p296"/>
          <p:cNvSpPr/>
          <p:nvPr/>
        </p:nvSpPr>
        <p:spPr>
          <a:xfrm rot="5400000">
            <a:off x="445837" y="3820550"/>
            <a:ext cx="905100" cy="337200"/>
          </a:xfrm>
          <a:prstGeom prst="homePlate">
            <a:avLst>
              <a:gd fmla="val 50000" name="adj"/>
            </a:avLst>
          </a:prstGeom>
          <a:solidFill>
            <a:srgbClr val="FFFF00"/>
          </a:solid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6" name="Google Shape;4516;p296"/>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Please Mute</a:t>
            </a:r>
            <a:endParaRPr sz="2400">
              <a:latin typeface="Roboto Medium"/>
              <a:ea typeface="Roboto Medium"/>
              <a:cs typeface="Roboto Medium"/>
              <a:sym typeface="Roboto Medium"/>
            </a:endParaRPr>
          </a:p>
        </p:txBody>
      </p:sp>
    </p:spTree>
  </p:cSld>
  <p:clrMapOvr>
    <a:masterClrMapping/>
  </p:clrMapOvr>
</p:sldLayout>
</file>

<file path=ppt/slideLayouts/slideLayout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0. Zoom Mute">
  <p:cSld name="CUSTOM_2_7_2_1_1_1">
    <p:spTree>
      <p:nvGrpSpPr>
        <p:cNvPr id="4517" name="Shape 4517"/>
        <p:cNvGrpSpPr/>
        <p:nvPr/>
      </p:nvGrpSpPr>
      <p:grpSpPr>
        <a:xfrm>
          <a:off x="0" y="0"/>
          <a:ext cx="0" cy="0"/>
          <a:chOff x="0" y="0"/>
          <a:chExt cx="0" cy="0"/>
        </a:xfrm>
      </p:grpSpPr>
      <p:cxnSp>
        <p:nvCxnSpPr>
          <p:cNvPr id="4518" name="Google Shape;4518;p29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519" name="Google Shape;4519;p29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520" name="Google Shape;4520;p29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521" name="Google Shape;4521;p29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4522" name="Google Shape;4522;p297"/>
          <p:cNvPicPr preferRelativeResize="0"/>
          <p:nvPr/>
        </p:nvPicPr>
        <p:blipFill rotWithShape="1">
          <a:blip r:embed="rId2">
            <a:alphaModFix/>
          </a:blip>
          <a:srcRect b="0" l="0" r="0" t="0"/>
          <a:stretch/>
        </p:blipFill>
        <p:spPr>
          <a:xfrm>
            <a:off x="685399" y="781988"/>
            <a:ext cx="7773213" cy="3987779"/>
          </a:xfrm>
          <a:prstGeom prst="rect">
            <a:avLst/>
          </a:prstGeom>
          <a:noFill/>
          <a:ln>
            <a:noFill/>
          </a:ln>
        </p:spPr>
      </p:pic>
      <p:sp>
        <p:nvSpPr>
          <p:cNvPr id="4523" name="Google Shape;4523;p297"/>
          <p:cNvSpPr/>
          <p:nvPr/>
        </p:nvSpPr>
        <p:spPr>
          <a:xfrm>
            <a:off x="685387" y="4396300"/>
            <a:ext cx="426000" cy="379200"/>
          </a:xfrm>
          <a:prstGeom prst="rect">
            <a:avLst/>
          </a:prstGeom>
          <a:noFill/>
          <a:ln cap="flat" cmpd="sng" w="38100">
            <a:solidFill>
              <a:srgbClr val="FFFF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524" name="Google Shape;4524;p297"/>
          <p:cNvPicPr preferRelativeResize="0"/>
          <p:nvPr/>
        </p:nvPicPr>
        <p:blipFill>
          <a:blip r:embed="rId3">
            <a:alphaModFix/>
          </a:blip>
          <a:stretch>
            <a:fillRect/>
          </a:stretch>
        </p:blipFill>
        <p:spPr>
          <a:xfrm>
            <a:off x="1656513" y="1046867"/>
            <a:ext cx="5830987" cy="3279914"/>
          </a:xfrm>
          <a:prstGeom prst="rect">
            <a:avLst/>
          </a:prstGeom>
          <a:noFill/>
          <a:ln>
            <a:noFill/>
          </a:ln>
        </p:spPr>
      </p:pic>
      <p:sp>
        <p:nvSpPr>
          <p:cNvPr id="4525" name="Google Shape;4525;p297"/>
          <p:cNvSpPr/>
          <p:nvPr/>
        </p:nvSpPr>
        <p:spPr>
          <a:xfrm>
            <a:off x="1656500" y="4112756"/>
            <a:ext cx="1112700" cy="213900"/>
          </a:xfrm>
          <a:prstGeom prst="rect">
            <a:avLst/>
          </a:prstGeom>
          <a:solidFill>
            <a:srgbClr val="000000">
              <a:alpha val="826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800">
                <a:solidFill>
                  <a:srgbClr val="FFFFFF"/>
                </a:solidFill>
                <a:latin typeface="Roboto"/>
                <a:ea typeface="Roboto"/>
                <a:cs typeface="Roboto"/>
                <a:sym typeface="Roboto"/>
              </a:rPr>
              <a:t>Marie Rodrìguez</a:t>
            </a:r>
            <a:endParaRPr sz="800">
              <a:solidFill>
                <a:srgbClr val="FFFFFF"/>
              </a:solidFill>
            </a:endParaRPr>
          </a:p>
        </p:txBody>
      </p:sp>
      <p:sp>
        <p:nvSpPr>
          <p:cNvPr id="4526" name="Google Shape;4526;p297"/>
          <p:cNvSpPr/>
          <p:nvPr/>
        </p:nvSpPr>
        <p:spPr>
          <a:xfrm rot="5400000">
            <a:off x="445837" y="3820550"/>
            <a:ext cx="905100" cy="337200"/>
          </a:xfrm>
          <a:prstGeom prst="homePlate">
            <a:avLst>
              <a:gd fmla="val 50000" name="adj"/>
            </a:avLst>
          </a:prstGeom>
          <a:solidFill>
            <a:srgbClr val="FFFF00"/>
          </a:solid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7" name="Google Shape;4527;p297"/>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Please Unmute</a:t>
            </a:r>
            <a:endParaRPr sz="2400">
              <a:latin typeface="Roboto Medium"/>
              <a:ea typeface="Roboto Medium"/>
              <a:cs typeface="Roboto Medium"/>
              <a:sym typeface="Roboto Medium"/>
            </a:endParaRPr>
          </a:p>
        </p:txBody>
      </p:sp>
      <p:sp>
        <p:nvSpPr>
          <p:cNvPr id="4528" name="Google Shape;4528;p297"/>
          <p:cNvSpPr/>
          <p:nvPr/>
        </p:nvSpPr>
        <p:spPr>
          <a:xfrm>
            <a:off x="5547800" y="1503750"/>
            <a:ext cx="2136000" cy="2136000"/>
          </a:xfrm>
          <a:prstGeom prst="ellipse">
            <a:avLst/>
          </a:prstGeom>
          <a:solidFill>
            <a:srgbClr val="6AA84F">
              <a:alpha val="81560"/>
            </a:srgbClr>
          </a:solidFill>
          <a:ln>
            <a:noFill/>
          </a:ln>
        </p:spPr>
        <p:txBody>
          <a:bodyPr anchorCtr="0" anchor="ctr" bIns="0" lIns="0" spcFirstLastPara="1" rIns="0" wrap="square" tIns="0">
            <a:noAutofit/>
          </a:bodyPr>
          <a:lstStyle/>
          <a:p>
            <a:pPr indent="0" lvl="0" marL="0" rtl="0" algn="ctr">
              <a:spcBef>
                <a:spcPts val="0"/>
              </a:spcBef>
              <a:spcAft>
                <a:spcPts val="0"/>
              </a:spcAft>
              <a:buNone/>
            </a:pPr>
            <a:r>
              <a:rPr lang="en">
                <a:latin typeface="Roboto"/>
                <a:ea typeface="Roboto"/>
                <a:cs typeface="Roboto"/>
                <a:sym typeface="Roboto"/>
              </a:rPr>
              <a:t>You can unmute temporarily by holding down the 'space' key on your keyboard.</a:t>
            </a:r>
            <a:endParaRPr>
              <a:latin typeface="Roboto"/>
              <a:ea typeface="Roboto"/>
              <a:cs typeface="Roboto"/>
              <a:sym typeface="Roboto"/>
            </a:endParaRPr>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1. Share Screen">
  <p:cSld name="CUSTOM_2_7_2_1_1_1_2">
    <p:spTree>
      <p:nvGrpSpPr>
        <p:cNvPr id="4529" name="Shape 4529"/>
        <p:cNvGrpSpPr/>
        <p:nvPr/>
      </p:nvGrpSpPr>
      <p:grpSpPr>
        <a:xfrm>
          <a:off x="0" y="0"/>
          <a:ext cx="0" cy="0"/>
          <a:chOff x="0" y="0"/>
          <a:chExt cx="0" cy="0"/>
        </a:xfrm>
      </p:grpSpPr>
      <p:cxnSp>
        <p:nvCxnSpPr>
          <p:cNvPr id="4530" name="Google Shape;4530;p29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531" name="Google Shape;4531;p29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532" name="Google Shape;4532;p29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533" name="Google Shape;4533;p29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4534" name="Google Shape;4534;p298"/>
          <p:cNvPicPr preferRelativeResize="0"/>
          <p:nvPr/>
        </p:nvPicPr>
        <p:blipFill rotWithShape="1">
          <a:blip r:embed="rId2">
            <a:alphaModFix/>
          </a:blip>
          <a:srcRect b="0" l="0" r="0" t="0"/>
          <a:stretch/>
        </p:blipFill>
        <p:spPr>
          <a:xfrm>
            <a:off x="685399" y="781988"/>
            <a:ext cx="7773213" cy="3987779"/>
          </a:xfrm>
          <a:prstGeom prst="rect">
            <a:avLst/>
          </a:prstGeom>
          <a:noFill/>
          <a:ln>
            <a:noFill/>
          </a:ln>
        </p:spPr>
      </p:pic>
      <p:sp>
        <p:nvSpPr>
          <p:cNvPr id="4535" name="Google Shape;4535;p298"/>
          <p:cNvSpPr/>
          <p:nvPr/>
        </p:nvSpPr>
        <p:spPr>
          <a:xfrm>
            <a:off x="4266775" y="4396300"/>
            <a:ext cx="811500" cy="379200"/>
          </a:xfrm>
          <a:prstGeom prst="rect">
            <a:avLst/>
          </a:prstGeom>
          <a:noFill/>
          <a:ln cap="flat" cmpd="sng" w="38100">
            <a:solidFill>
              <a:srgbClr val="FFFF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536" name="Google Shape;4536;p298"/>
          <p:cNvPicPr preferRelativeResize="0"/>
          <p:nvPr/>
        </p:nvPicPr>
        <p:blipFill>
          <a:blip r:embed="rId3">
            <a:alphaModFix/>
          </a:blip>
          <a:stretch>
            <a:fillRect/>
          </a:stretch>
        </p:blipFill>
        <p:spPr>
          <a:xfrm>
            <a:off x="1656513" y="1046867"/>
            <a:ext cx="5830987" cy="3279914"/>
          </a:xfrm>
          <a:prstGeom prst="rect">
            <a:avLst/>
          </a:prstGeom>
          <a:noFill/>
          <a:ln>
            <a:noFill/>
          </a:ln>
        </p:spPr>
      </p:pic>
      <p:sp>
        <p:nvSpPr>
          <p:cNvPr id="4537" name="Google Shape;4537;p298"/>
          <p:cNvSpPr/>
          <p:nvPr/>
        </p:nvSpPr>
        <p:spPr>
          <a:xfrm>
            <a:off x="1656500" y="4112756"/>
            <a:ext cx="1112700" cy="213900"/>
          </a:xfrm>
          <a:prstGeom prst="rect">
            <a:avLst/>
          </a:prstGeom>
          <a:solidFill>
            <a:srgbClr val="000000">
              <a:alpha val="826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800">
                <a:solidFill>
                  <a:srgbClr val="FFFFFF"/>
                </a:solidFill>
                <a:latin typeface="Roboto"/>
                <a:ea typeface="Roboto"/>
                <a:cs typeface="Roboto"/>
                <a:sym typeface="Roboto"/>
              </a:rPr>
              <a:t>Marie Rodrìguez</a:t>
            </a:r>
            <a:endParaRPr sz="800">
              <a:solidFill>
                <a:srgbClr val="FFFFFF"/>
              </a:solidFill>
            </a:endParaRPr>
          </a:p>
        </p:txBody>
      </p:sp>
      <p:sp>
        <p:nvSpPr>
          <p:cNvPr id="4538" name="Google Shape;4538;p298"/>
          <p:cNvSpPr/>
          <p:nvPr/>
        </p:nvSpPr>
        <p:spPr>
          <a:xfrm rot="5400000">
            <a:off x="4179637" y="3820550"/>
            <a:ext cx="905100" cy="337200"/>
          </a:xfrm>
          <a:prstGeom prst="homePlate">
            <a:avLst>
              <a:gd fmla="val 50000" name="adj"/>
            </a:avLst>
          </a:prstGeom>
          <a:solidFill>
            <a:srgbClr val="FFFF00"/>
          </a:solid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9" name="Google Shape;4539;p298"/>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Please Share Your Screen</a:t>
            </a:r>
            <a:endParaRPr sz="2400">
              <a:latin typeface="Roboto Medium"/>
              <a:ea typeface="Roboto Medium"/>
              <a:cs typeface="Roboto Medium"/>
              <a:sym typeface="Roboto Medium"/>
            </a:endParaRPr>
          </a:p>
        </p:txBody>
      </p:sp>
      <p:sp>
        <p:nvSpPr>
          <p:cNvPr id="4540" name="Google Shape;4540;p298"/>
          <p:cNvSpPr/>
          <p:nvPr/>
        </p:nvSpPr>
        <p:spPr>
          <a:xfrm>
            <a:off x="5547800" y="1618825"/>
            <a:ext cx="2136000" cy="2136000"/>
          </a:xfrm>
          <a:prstGeom prst="ellipse">
            <a:avLst/>
          </a:prstGeom>
          <a:solidFill>
            <a:srgbClr val="F7EF6A">
              <a:alpha val="78210"/>
            </a:srgbClr>
          </a:solidFill>
          <a:ln>
            <a:noFill/>
          </a:ln>
        </p:spPr>
        <p:txBody>
          <a:bodyPr anchorCtr="0" anchor="ctr" bIns="0" lIns="0" spcFirstLastPara="1" rIns="0" wrap="square" tIns="0">
            <a:noAutofit/>
          </a:bodyPr>
          <a:lstStyle/>
          <a:p>
            <a:pPr indent="0" lvl="0" marL="0" rtl="0" algn="ctr">
              <a:spcBef>
                <a:spcPts val="0"/>
              </a:spcBef>
              <a:spcAft>
                <a:spcPts val="0"/>
              </a:spcAft>
              <a:buNone/>
            </a:pPr>
            <a:r>
              <a:rPr lang="en">
                <a:latin typeface="Roboto"/>
                <a:ea typeface="Roboto"/>
                <a:cs typeface="Roboto"/>
                <a:sym typeface="Roboto"/>
              </a:rPr>
              <a:t>Remember </a:t>
            </a:r>
            <a:br>
              <a:rPr lang="en">
                <a:latin typeface="Roboto"/>
                <a:ea typeface="Roboto"/>
                <a:cs typeface="Roboto"/>
                <a:sym typeface="Roboto"/>
              </a:rPr>
            </a:br>
            <a:r>
              <a:rPr lang="en">
                <a:latin typeface="Roboto"/>
                <a:ea typeface="Roboto"/>
                <a:cs typeface="Roboto"/>
                <a:sym typeface="Roboto"/>
              </a:rPr>
              <a:t>when sharing your screen to hide any windows that do not show your work. </a:t>
            </a:r>
            <a:endParaRPr>
              <a:latin typeface="Roboto"/>
              <a:ea typeface="Roboto"/>
              <a:cs typeface="Roboto"/>
              <a:sym typeface="Roboto"/>
            </a:endParaRPr>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2. Presenters: Please Share Your Screen">
  <p:cSld name="CUSTOM_2_7_2_1_1_1_2_2">
    <p:spTree>
      <p:nvGrpSpPr>
        <p:cNvPr id="4541" name="Shape 4541"/>
        <p:cNvGrpSpPr/>
        <p:nvPr/>
      </p:nvGrpSpPr>
      <p:grpSpPr>
        <a:xfrm>
          <a:off x="0" y="0"/>
          <a:ext cx="0" cy="0"/>
          <a:chOff x="0" y="0"/>
          <a:chExt cx="0" cy="0"/>
        </a:xfrm>
      </p:grpSpPr>
      <p:cxnSp>
        <p:nvCxnSpPr>
          <p:cNvPr id="4542" name="Google Shape;4542;p29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543" name="Google Shape;4543;p29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544" name="Google Shape;4544;p29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545" name="Google Shape;4545;p29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4546" name="Google Shape;4546;p299"/>
          <p:cNvPicPr preferRelativeResize="0"/>
          <p:nvPr/>
        </p:nvPicPr>
        <p:blipFill rotWithShape="1">
          <a:blip r:embed="rId2">
            <a:alphaModFix/>
          </a:blip>
          <a:srcRect b="0" l="0" r="0" t="0"/>
          <a:stretch/>
        </p:blipFill>
        <p:spPr>
          <a:xfrm>
            <a:off x="685399" y="781988"/>
            <a:ext cx="7773213" cy="3987779"/>
          </a:xfrm>
          <a:prstGeom prst="rect">
            <a:avLst/>
          </a:prstGeom>
          <a:noFill/>
          <a:ln>
            <a:noFill/>
          </a:ln>
        </p:spPr>
      </p:pic>
      <p:pic>
        <p:nvPicPr>
          <p:cNvPr id="4547" name="Google Shape;4547;p299"/>
          <p:cNvPicPr preferRelativeResize="0"/>
          <p:nvPr/>
        </p:nvPicPr>
        <p:blipFill>
          <a:blip r:embed="rId3">
            <a:alphaModFix/>
          </a:blip>
          <a:stretch>
            <a:fillRect/>
          </a:stretch>
        </p:blipFill>
        <p:spPr>
          <a:xfrm>
            <a:off x="1656513" y="1046867"/>
            <a:ext cx="5830987" cy="3279914"/>
          </a:xfrm>
          <a:prstGeom prst="rect">
            <a:avLst/>
          </a:prstGeom>
          <a:noFill/>
          <a:ln>
            <a:noFill/>
          </a:ln>
        </p:spPr>
      </p:pic>
      <p:sp>
        <p:nvSpPr>
          <p:cNvPr id="4548" name="Google Shape;4548;p299"/>
          <p:cNvSpPr/>
          <p:nvPr/>
        </p:nvSpPr>
        <p:spPr>
          <a:xfrm>
            <a:off x="1656500" y="4112756"/>
            <a:ext cx="1112700" cy="213900"/>
          </a:xfrm>
          <a:prstGeom prst="rect">
            <a:avLst/>
          </a:prstGeom>
          <a:solidFill>
            <a:srgbClr val="000000">
              <a:alpha val="826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800">
                <a:solidFill>
                  <a:srgbClr val="FFFFFF"/>
                </a:solidFill>
                <a:latin typeface="Roboto"/>
                <a:ea typeface="Roboto"/>
                <a:cs typeface="Roboto"/>
                <a:sym typeface="Roboto"/>
              </a:rPr>
              <a:t>Marie Rodrìguez</a:t>
            </a:r>
            <a:endParaRPr sz="800">
              <a:solidFill>
                <a:srgbClr val="FFFFFF"/>
              </a:solidFill>
            </a:endParaRPr>
          </a:p>
        </p:txBody>
      </p:sp>
      <p:sp>
        <p:nvSpPr>
          <p:cNvPr id="4549" name="Google Shape;4549;p299"/>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Presenters: </a:t>
            </a:r>
            <a:r>
              <a:rPr lang="en" sz="2400">
                <a:latin typeface="Roboto Light"/>
                <a:ea typeface="Roboto Light"/>
                <a:cs typeface="Roboto Light"/>
                <a:sym typeface="Roboto Light"/>
              </a:rPr>
              <a:t>Please Share Your Screen</a:t>
            </a:r>
            <a:endParaRPr sz="2400">
              <a:latin typeface="Roboto Light"/>
              <a:ea typeface="Roboto Light"/>
              <a:cs typeface="Roboto Light"/>
              <a:sym typeface="Roboto Light"/>
            </a:endParaRPr>
          </a:p>
        </p:txBody>
      </p:sp>
      <p:sp>
        <p:nvSpPr>
          <p:cNvPr id="4550" name="Google Shape;4550;p299"/>
          <p:cNvSpPr/>
          <p:nvPr/>
        </p:nvSpPr>
        <p:spPr>
          <a:xfrm>
            <a:off x="5547800" y="1618825"/>
            <a:ext cx="2136000" cy="2136000"/>
          </a:xfrm>
          <a:prstGeom prst="ellipse">
            <a:avLst/>
          </a:prstGeom>
          <a:solidFill>
            <a:srgbClr val="0097A7">
              <a:alpha val="76540"/>
            </a:srgbClr>
          </a:solidFill>
          <a:ln>
            <a:noFill/>
          </a:ln>
        </p:spPr>
        <p:txBody>
          <a:bodyPr anchorCtr="0" anchor="ctr" bIns="0" lIns="0" spcFirstLastPara="1" rIns="0" wrap="square" tIns="0">
            <a:noAutofit/>
          </a:bodyPr>
          <a:lstStyle/>
          <a:p>
            <a:pPr indent="0" lvl="0" marL="0" rtl="0" algn="ctr">
              <a:spcBef>
                <a:spcPts val="0"/>
              </a:spcBef>
              <a:spcAft>
                <a:spcPts val="0"/>
              </a:spcAft>
              <a:buNone/>
            </a:pPr>
            <a:r>
              <a:rPr lang="en">
                <a:latin typeface="Roboto"/>
                <a:ea typeface="Roboto"/>
                <a:cs typeface="Roboto"/>
                <a:sym typeface="Roboto"/>
              </a:rPr>
              <a:t>Remember </a:t>
            </a:r>
            <a:br>
              <a:rPr lang="en">
                <a:latin typeface="Roboto"/>
                <a:ea typeface="Roboto"/>
                <a:cs typeface="Roboto"/>
                <a:sym typeface="Roboto"/>
              </a:rPr>
            </a:br>
            <a:r>
              <a:rPr lang="en">
                <a:latin typeface="Roboto"/>
                <a:ea typeface="Roboto"/>
                <a:cs typeface="Roboto"/>
                <a:sym typeface="Roboto"/>
              </a:rPr>
              <a:t>when sharing your screen to hide any windows that do not show your work. </a:t>
            </a:r>
            <a:endParaRPr>
              <a:latin typeface="Roboto"/>
              <a:ea typeface="Roboto"/>
              <a:cs typeface="Roboto"/>
              <a:sym typeface="Roboto"/>
            </a:endParaRPr>
          </a:p>
        </p:txBody>
      </p:sp>
      <p:sp>
        <p:nvSpPr>
          <p:cNvPr id="4551" name="Google Shape;4551;p299"/>
          <p:cNvSpPr/>
          <p:nvPr/>
        </p:nvSpPr>
        <p:spPr>
          <a:xfrm>
            <a:off x="4266775" y="4396300"/>
            <a:ext cx="811500" cy="379200"/>
          </a:xfrm>
          <a:prstGeom prst="rect">
            <a:avLst/>
          </a:prstGeom>
          <a:noFill/>
          <a:ln cap="flat" cmpd="sng" w="38100">
            <a:solidFill>
              <a:srgbClr val="FFFF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2" name="Google Shape;4552;p299"/>
          <p:cNvSpPr/>
          <p:nvPr/>
        </p:nvSpPr>
        <p:spPr>
          <a:xfrm rot="5400000">
            <a:off x="4179637" y="3820550"/>
            <a:ext cx="905100" cy="337200"/>
          </a:xfrm>
          <a:prstGeom prst="homePlate">
            <a:avLst>
              <a:gd fmla="val 50000" name="adj"/>
            </a:avLst>
          </a:prstGeom>
          <a:solidFill>
            <a:srgbClr val="FFFF00"/>
          </a:solid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3. When It's Your turn To Present—Share Your Screen">
  <p:cSld name="CUSTOM_2_7_2_1_1_1_2_2_1">
    <p:spTree>
      <p:nvGrpSpPr>
        <p:cNvPr id="4553" name="Shape 4553"/>
        <p:cNvGrpSpPr/>
        <p:nvPr/>
      </p:nvGrpSpPr>
      <p:grpSpPr>
        <a:xfrm>
          <a:off x="0" y="0"/>
          <a:ext cx="0" cy="0"/>
          <a:chOff x="0" y="0"/>
          <a:chExt cx="0" cy="0"/>
        </a:xfrm>
      </p:grpSpPr>
      <p:cxnSp>
        <p:nvCxnSpPr>
          <p:cNvPr id="4554" name="Google Shape;4554;p30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555" name="Google Shape;4555;p30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556" name="Google Shape;4556;p30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557" name="Google Shape;4557;p30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4558" name="Google Shape;4558;p300"/>
          <p:cNvPicPr preferRelativeResize="0"/>
          <p:nvPr/>
        </p:nvPicPr>
        <p:blipFill rotWithShape="1">
          <a:blip r:embed="rId2">
            <a:alphaModFix/>
          </a:blip>
          <a:srcRect b="0" l="0" r="0" t="0"/>
          <a:stretch/>
        </p:blipFill>
        <p:spPr>
          <a:xfrm>
            <a:off x="685399" y="781988"/>
            <a:ext cx="7773213" cy="3987779"/>
          </a:xfrm>
          <a:prstGeom prst="rect">
            <a:avLst/>
          </a:prstGeom>
          <a:noFill/>
          <a:ln>
            <a:noFill/>
          </a:ln>
        </p:spPr>
      </p:pic>
      <p:pic>
        <p:nvPicPr>
          <p:cNvPr id="4559" name="Google Shape;4559;p300"/>
          <p:cNvPicPr preferRelativeResize="0"/>
          <p:nvPr/>
        </p:nvPicPr>
        <p:blipFill>
          <a:blip r:embed="rId3">
            <a:alphaModFix/>
          </a:blip>
          <a:stretch>
            <a:fillRect/>
          </a:stretch>
        </p:blipFill>
        <p:spPr>
          <a:xfrm>
            <a:off x="1656513" y="1046867"/>
            <a:ext cx="5830987" cy="3279914"/>
          </a:xfrm>
          <a:prstGeom prst="rect">
            <a:avLst/>
          </a:prstGeom>
          <a:noFill/>
          <a:ln>
            <a:noFill/>
          </a:ln>
        </p:spPr>
      </p:pic>
      <p:sp>
        <p:nvSpPr>
          <p:cNvPr id="4560" name="Google Shape;4560;p300"/>
          <p:cNvSpPr/>
          <p:nvPr/>
        </p:nvSpPr>
        <p:spPr>
          <a:xfrm>
            <a:off x="1656500" y="4112756"/>
            <a:ext cx="1112700" cy="213900"/>
          </a:xfrm>
          <a:prstGeom prst="rect">
            <a:avLst/>
          </a:prstGeom>
          <a:solidFill>
            <a:srgbClr val="000000">
              <a:alpha val="826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800">
                <a:solidFill>
                  <a:srgbClr val="FFFFFF"/>
                </a:solidFill>
                <a:latin typeface="Roboto"/>
                <a:ea typeface="Roboto"/>
                <a:cs typeface="Roboto"/>
                <a:sym typeface="Roboto"/>
              </a:rPr>
              <a:t>Marie Rodrìguez</a:t>
            </a:r>
            <a:endParaRPr sz="800">
              <a:solidFill>
                <a:srgbClr val="FFFFFF"/>
              </a:solidFill>
            </a:endParaRPr>
          </a:p>
        </p:txBody>
      </p:sp>
      <p:sp>
        <p:nvSpPr>
          <p:cNvPr id="4561" name="Google Shape;4561;p300"/>
          <p:cNvSpPr txBox="1"/>
          <p:nvPr/>
        </p:nvSpPr>
        <p:spPr>
          <a:xfrm>
            <a:off x="-12300" y="0"/>
            <a:ext cx="84708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When It's Your turn To Present—Share Your Screen</a:t>
            </a:r>
            <a:endParaRPr sz="2400">
              <a:latin typeface="Roboto Light"/>
              <a:ea typeface="Roboto Light"/>
              <a:cs typeface="Roboto Light"/>
              <a:sym typeface="Roboto Light"/>
            </a:endParaRPr>
          </a:p>
        </p:txBody>
      </p:sp>
      <p:sp>
        <p:nvSpPr>
          <p:cNvPr id="4562" name="Google Shape;4562;p300"/>
          <p:cNvSpPr/>
          <p:nvPr/>
        </p:nvSpPr>
        <p:spPr>
          <a:xfrm>
            <a:off x="5547800" y="1618825"/>
            <a:ext cx="2136000" cy="2136000"/>
          </a:xfrm>
          <a:prstGeom prst="ellipse">
            <a:avLst/>
          </a:prstGeom>
          <a:solidFill>
            <a:srgbClr val="D5A6BD">
              <a:alpha val="80450"/>
            </a:srgbClr>
          </a:solidFill>
          <a:ln>
            <a:noFill/>
          </a:ln>
        </p:spPr>
        <p:txBody>
          <a:bodyPr anchorCtr="0" anchor="ctr" bIns="0" lIns="0" spcFirstLastPara="1" rIns="0" wrap="square" tIns="0">
            <a:noAutofit/>
          </a:bodyPr>
          <a:lstStyle/>
          <a:p>
            <a:pPr indent="0" lvl="0" marL="0" rtl="0" algn="ctr">
              <a:spcBef>
                <a:spcPts val="0"/>
              </a:spcBef>
              <a:spcAft>
                <a:spcPts val="0"/>
              </a:spcAft>
              <a:buNone/>
            </a:pPr>
            <a:r>
              <a:rPr lang="en">
                <a:latin typeface="Roboto"/>
                <a:ea typeface="Roboto"/>
                <a:cs typeface="Roboto"/>
                <a:sym typeface="Roboto"/>
              </a:rPr>
              <a:t>Remember </a:t>
            </a:r>
            <a:br>
              <a:rPr lang="en">
                <a:latin typeface="Roboto"/>
                <a:ea typeface="Roboto"/>
                <a:cs typeface="Roboto"/>
                <a:sym typeface="Roboto"/>
              </a:rPr>
            </a:br>
            <a:r>
              <a:rPr lang="en">
                <a:latin typeface="Roboto"/>
                <a:ea typeface="Roboto"/>
                <a:cs typeface="Roboto"/>
                <a:sym typeface="Roboto"/>
              </a:rPr>
              <a:t>when sharing your screen to hide any windows that do not show your work. </a:t>
            </a:r>
            <a:endParaRPr>
              <a:latin typeface="Roboto"/>
              <a:ea typeface="Roboto"/>
              <a:cs typeface="Roboto"/>
              <a:sym typeface="Roboto"/>
            </a:endParaRPr>
          </a:p>
        </p:txBody>
      </p:sp>
      <p:sp>
        <p:nvSpPr>
          <p:cNvPr id="4563" name="Google Shape;4563;p300"/>
          <p:cNvSpPr/>
          <p:nvPr/>
        </p:nvSpPr>
        <p:spPr>
          <a:xfrm>
            <a:off x="4266775" y="4396300"/>
            <a:ext cx="811500" cy="379200"/>
          </a:xfrm>
          <a:prstGeom prst="rect">
            <a:avLst/>
          </a:prstGeom>
          <a:noFill/>
          <a:ln cap="flat" cmpd="sng" w="38100">
            <a:solidFill>
              <a:srgbClr val="FFFF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4" name="Google Shape;4564;p300"/>
          <p:cNvSpPr/>
          <p:nvPr/>
        </p:nvSpPr>
        <p:spPr>
          <a:xfrm rot="5400000">
            <a:off x="4179637" y="3820550"/>
            <a:ext cx="905100" cy="337200"/>
          </a:xfrm>
          <a:prstGeom prst="homePlate">
            <a:avLst>
              <a:gd fmla="val 50000" name="adj"/>
            </a:avLst>
          </a:prstGeom>
          <a:solidFill>
            <a:srgbClr val="FFFF00"/>
          </a:solid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4. Zoom Change Your Name">
  <p:cSld name="CUSTOM_2_7_2_1_1_1_1_1">
    <p:spTree>
      <p:nvGrpSpPr>
        <p:cNvPr id="4565" name="Shape 4565"/>
        <p:cNvGrpSpPr/>
        <p:nvPr/>
      </p:nvGrpSpPr>
      <p:grpSpPr>
        <a:xfrm>
          <a:off x="0" y="0"/>
          <a:ext cx="0" cy="0"/>
          <a:chOff x="0" y="0"/>
          <a:chExt cx="0" cy="0"/>
        </a:xfrm>
      </p:grpSpPr>
      <p:cxnSp>
        <p:nvCxnSpPr>
          <p:cNvPr id="4566" name="Google Shape;4566;p30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567" name="Google Shape;4567;p30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568" name="Google Shape;4568;p30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569" name="Google Shape;4569;p30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70" name="Google Shape;4570;p301"/>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Please Update Your Name</a:t>
            </a:r>
            <a:endParaRPr sz="2400">
              <a:latin typeface="Roboto Medium"/>
              <a:ea typeface="Roboto Medium"/>
              <a:cs typeface="Roboto Medium"/>
              <a:sym typeface="Roboto Medium"/>
            </a:endParaRPr>
          </a:p>
        </p:txBody>
      </p:sp>
      <p:pic>
        <p:nvPicPr>
          <p:cNvPr id="4571" name="Google Shape;4571;p301"/>
          <p:cNvPicPr preferRelativeResize="0"/>
          <p:nvPr/>
        </p:nvPicPr>
        <p:blipFill rotWithShape="1">
          <a:blip r:embed="rId2">
            <a:alphaModFix/>
          </a:blip>
          <a:srcRect b="0" l="0" r="0" t="0"/>
          <a:stretch/>
        </p:blipFill>
        <p:spPr>
          <a:xfrm>
            <a:off x="797300" y="844150"/>
            <a:ext cx="7549401" cy="3872947"/>
          </a:xfrm>
          <a:prstGeom prst="rect">
            <a:avLst/>
          </a:prstGeom>
          <a:noFill/>
          <a:ln>
            <a:noFill/>
          </a:ln>
        </p:spPr>
      </p:pic>
      <p:sp>
        <p:nvSpPr>
          <p:cNvPr id="4572" name="Google Shape;4572;p301"/>
          <p:cNvSpPr/>
          <p:nvPr/>
        </p:nvSpPr>
        <p:spPr>
          <a:xfrm>
            <a:off x="3648297" y="4354383"/>
            <a:ext cx="635400" cy="368400"/>
          </a:xfrm>
          <a:prstGeom prst="rect">
            <a:avLst/>
          </a:prstGeom>
          <a:noFill/>
          <a:ln cap="flat" cmpd="sng" w="38100">
            <a:solidFill>
              <a:srgbClr val="FFFF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573" name="Google Shape;4573;p301"/>
          <p:cNvPicPr preferRelativeResize="0"/>
          <p:nvPr/>
        </p:nvPicPr>
        <p:blipFill>
          <a:blip r:embed="rId3">
            <a:alphaModFix/>
          </a:blip>
          <a:stretch>
            <a:fillRect/>
          </a:stretch>
        </p:blipFill>
        <p:spPr>
          <a:xfrm>
            <a:off x="2283490" y="1043766"/>
            <a:ext cx="5658552" cy="3310616"/>
          </a:xfrm>
          <a:prstGeom prst="rect">
            <a:avLst/>
          </a:prstGeom>
          <a:noFill/>
          <a:ln>
            <a:noFill/>
          </a:ln>
        </p:spPr>
      </p:pic>
      <p:sp>
        <p:nvSpPr>
          <p:cNvPr id="4574" name="Google Shape;4574;p301"/>
          <p:cNvSpPr txBox="1"/>
          <p:nvPr/>
        </p:nvSpPr>
        <p:spPr>
          <a:xfrm>
            <a:off x="2378644" y="1028520"/>
            <a:ext cx="4743000" cy="23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800">
                <a:solidFill>
                  <a:srgbClr val="000000"/>
                </a:solidFill>
                <a:latin typeface="Roboto"/>
                <a:ea typeface="Roboto"/>
                <a:cs typeface="Roboto"/>
                <a:sym typeface="Roboto"/>
              </a:rPr>
              <a:t>Participants</a:t>
            </a:r>
            <a:endParaRPr sz="800"/>
          </a:p>
        </p:txBody>
      </p:sp>
      <p:pic>
        <p:nvPicPr>
          <p:cNvPr id="4575" name="Google Shape;4575;p301"/>
          <p:cNvPicPr preferRelativeResize="0"/>
          <p:nvPr/>
        </p:nvPicPr>
        <p:blipFill>
          <a:blip r:embed="rId4">
            <a:alphaModFix/>
          </a:blip>
          <a:stretch>
            <a:fillRect/>
          </a:stretch>
        </p:blipFill>
        <p:spPr>
          <a:xfrm>
            <a:off x="2844278" y="1305467"/>
            <a:ext cx="286113" cy="286113"/>
          </a:xfrm>
          <a:prstGeom prst="rect">
            <a:avLst/>
          </a:prstGeom>
          <a:noFill/>
          <a:ln>
            <a:noFill/>
          </a:ln>
        </p:spPr>
      </p:pic>
      <p:sp>
        <p:nvSpPr>
          <p:cNvPr id="4576" name="Google Shape;4576;p301"/>
          <p:cNvSpPr txBox="1"/>
          <p:nvPr/>
        </p:nvSpPr>
        <p:spPr>
          <a:xfrm>
            <a:off x="3130391" y="1330469"/>
            <a:ext cx="1793100" cy="236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rgbClr val="666666"/>
                </a:solidFill>
                <a:latin typeface="Roboto"/>
                <a:ea typeface="Roboto"/>
                <a:cs typeface="Roboto"/>
                <a:sym typeface="Roboto"/>
              </a:rPr>
              <a:t>Marie </a:t>
            </a:r>
            <a:endParaRPr sz="800">
              <a:solidFill>
                <a:srgbClr val="666666"/>
              </a:solidFill>
            </a:endParaRPr>
          </a:p>
        </p:txBody>
      </p:sp>
      <p:pic>
        <p:nvPicPr>
          <p:cNvPr id="4577" name="Google Shape;4577;p301"/>
          <p:cNvPicPr preferRelativeResize="0"/>
          <p:nvPr/>
        </p:nvPicPr>
        <p:blipFill>
          <a:blip r:embed="rId5">
            <a:alphaModFix/>
          </a:blip>
          <a:stretch>
            <a:fillRect/>
          </a:stretch>
        </p:blipFill>
        <p:spPr>
          <a:xfrm>
            <a:off x="2579449" y="1845726"/>
            <a:ext cx="3985103" cy="1927533"/>
          </a:xfrm>
          <a:prstGeom prst="rect">
            <a:avLst/>
          </a:prstGeom>
          <a:noFill/>
          <a:ln>
            <a:noFill/>
          </a:ln>
        </p:spPr>
      </p:pic>
      <p:sp>
        <p:nvSpPr>
          <p:cNvPr id="4578" name="Google Shape;4578;p301"/>
          <p:cNvSpPr/>
          <p:nvPr/>
        </p:nvSpPr>
        <p:spPr>
          <a:xfrm rot="5400000">
            <a:off x="3608819" y="3877998"/>
            <a:ext cx="714300" cy="327600"/>
          </a:xfrm>
          <a:prstGeom prst="homePlate">
            <a:avLst>
              <a:gd fmla="val 50000" name="adj"/>
            </a:avLst>
          </a:prstGeom>
          <a:solidFill>
            <a:srgbClr val="FFFF00"/>
          </a:solid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9" name="Google Shape;4579;p301"/>
          <p:cNvSpPr txBox="1"/>
          <p:nvPr/>
        </p:nvSpPr>
        <p:spPr>
          <a:xfrm>
            <a:off x="3573547" y="2639754"/>
            <a:ext cx="1867800" cy="236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rgbClr val="000000"/>
                </a:solidFill>
                <a:highlight>
                  <a:srgbClr val="9FC5E8"/>
                </a:highlight>
                <a:latin typeface="Roboto"/>
                <a:ea typeface="Roboto"/>
                <a:cs typeface="Roboto"/>
                <a:sym typeface="Roboto"/>
              </a:rPr>
              <a:t>Marie Rodrìguez</a:t>
            </a:r>
            <a:endParaRPr sz="800">
              <a:highlight>
                <a:srgbClr val="9FC5E8"/>
              </a:highlight>
            </a:endParaRPr>
          </a:p>
        </p:txBody>
      </p:sp>
      <p:sp>
        <p:nvSpPr>
          <p:cNvPr id="4580" name="Google Shape;4580;p301"/>
          <p:cNvSpPr txBox="1"/>
          <p:nvPr/>
        </p:nvSpPr>
        <p:spPr>
          <a:xfrm>
            <a:off x="3802174" y="3848025"/>
            <a:ext cx="327600" cy="236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000000"/>
                </a:solidFill>
                <a:latin typeface="Roboto"/>
                <a:ea typeface="Roboto"/>
                <a:cs typeface="Roboto"/>
                <a:sym typeface="Roboto"/>
              </a:rPr>
              <a:t>1</a:t>
            </a:r>
            <a:endParaRPr/>
          </a:p>
        </p:txBody>
      </p:sp>
      <p:sp>
        <p:nvSpPr>
          <p:cNvPr id="4581" name="Google Shape;4581;p301"/>
          <p:cNvSpPr/>
          <p:nvPr/>
        </p:nvSpPr>
        <p:spPr>
          <a:xfrm rot="5400000">
            <a:off x="7058039" y="1131114"/>
            <a:ext cx="714300" cy="327600"/>
          </a:xfrm>
          <a:prstGeom prst="homePlate">
            <a:avLst>
              <a:gd fmla="val 50000" name="adj"/>
            </a:avLst>
          </a:prstGeom>
          <a:solidFill>
            <a:srgbClr val="FFFF00"/>
          </a:solid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2" name="Google Shape;4582;p301"/>
          <p:cNvSpPr txBox="1"/>
          <p:nvPr/>
        </p:nvSpPr>
        <p:spPr>
          <a:xfrm>
            <a:off x="7251394" y="1101141"/>
            <a:ext cx="327600" cy="236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000000"/>
                </a:solidFill>
                <a:latin typeface="Roboto"/>
                <a:ea typeface="Roboto"/>
                <a:cs typeface="Roboto"/>
                <a:sym typeface="Roboto"/>
              </a:rPr>
              <a:t>2</a:t>
            </a:r>
            <a:endParaRPr/>
          </a:p>
        </p:txBody>
      </p:sp>
      <p:sp>
        <p:nvSpPr>
          <p:cNvPr id="4583" name="Google Shape;4583;p301"/>
          <p:cNvSpPr/>
          <p:nvPr/>
        </p:nvSpPr>
        <p:spPr>
          <a:xfrm rot="5400000">
            <a:off x="4655284" y="2219256"/>
            <a:ext cx="714300" cy="327600"/>
          </a:xfrm>
          <a:prstGeom prst="homePlate">
            <a:avLst>
              <a:gd fmla="val 50000" name="adj"/>
            </a:avLst>
          </a:prstGeom>
          <a:solidFill>
            <a:srgbClr val="FFFF00"/>
          </a:solid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4" name="Google Shape;4584;p301"/>
          <p:cNvSpPr txBox="1"/>
          <p:nvPr/>
        </p:nvSpPr>
        <p:spPr>
          <a:xfrm>
            <a:off x="4848639" y="2189283"/>
            <a:ext cx="327600" cy="236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000000"/>
                </a:solidFill>
                <a:latin typeface="Roboto"/>
                <a:ea typeface="Roboto"/>
                <a:cs typeface="Roboto"/>
                <a:sym typeface="Roboto"/>
              </a:rPr>
              <a:t>3</a:t>
            </a:r>
            <a:endParaRPr/>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5. Zoom Annotate">
  <p:cSld name="CUSTOM_2_7_2_1_1_1_2_1">
    <p:spTree>
      <p:nvGrpSpPr>
        <p:cNvPr id="4585" name="Shape 4585"/>
        <p:cNvGrpSpPr/>
        <p:nvPr/>
      </p:nvGrpSpPr>
      <p:grpSpPr>
        <a:xfrm>
          <a:off x="0" y="0"/>
          <a:ext cx="0" cy="0"/>
          <a:chOff x="0" y="0"/>
          <a:chExt cx="0" cy="0"/>
        </a:xfrm>
      </p:grpSpPr>
      <p:cxnSp>
        <p:nvCxnSpPr>
          <p:cNvPr id="4586" name="Google Shape;4586;p30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587" name="Google Shape;4587;p30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588" name="Google Shape;4588;p30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589" name="Google Shape;4589;p30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90" name="Google Shape;4590;p302"/>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Zoom Annotate Tool</a:t>
            </a:r>
            <a:endParaRPr sz="2400">
              <a:latin typeface="Roboto Medium"/>
              <a:ea typeface="Roboto Medium"/>
              <a:cs typeface="Roboto Medium"/>
              <a:sym typeface="Roboto Medium"/>
            </a:endParaRPr>
          </a:p>
        </p:txBody>
      </p:sp>
      <p:pic>
        <p:nvPicPr>
          <p:cNvPr id="4591" name="Google Shape;4591;p302"/>
          <p:cNvPicPr preferRelativeResize="0"/>
          <p:nvPr/>
        </p:nvPicPr>
        <p:blipFill>
          <a:blip r:embed="rId2">
            <a:alphaModFix/>
          </a:blip>
          <a:stretch>
            <a:fillRect/>
          </a:stretch>
        </p:blipFill>
        <p:spPr>
          <a:xfrm>
            <a:off x="673550" y="807780"/>
            <a:ext cx="7663790" cy="3951375"/>
          </a:xfrm>
          <a:prstGeom prst="rect">
            <a:avLst/>
          </a:prstGeom>
          <a:noFill/>
          <a:ln cap="flat" cmpd="sng" w="9525">
            <a:solidFill>
              <a:srgbClr val="666666"/>
            </a:solidFill>
            <a:prstDash val="solid"/>
            <a:round/>
            <a:headEnd len="sm" w="sm" type="none"/>
            <a:tailEnd len="sm" w="sm" type="none"/>
          </a:ln>
        </p:spPr>
      </p:pic>
      <p:sp>
        <p:nvSpPr>
          <p:cNvPr id="4592" name="Google Shape;4592;p302"/>
          <p:cNvSpPr txBox="1"/>
          <p:nvPr/>
        </p:nvSpPr>
        <p:spPr>
          <a:xfrm>
            <a:off x="1028700" y="2958175"/>
            <a:ext cx="7233600" cy="138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222222"/>
                </a:solidFill>
                <a:highlight>
                  <a:srgbClr val="FFFF00"/>
                </a:highlight>
                <a:latin typeface="Roboto"/>
                <a:ea typeface="Roboto"/>
                <a:cs typeface="Roboto"/>
                <a:sym typeface="Roboto"/>
              </a:rPr>
              <a:t>If you do not see the annotation menu:</a:t>
            </a:r>
            <a:endParaRPr sz="1800">
              <a:solidFill>
                <a:srgbClr val="222222"/>
              </a:solidFill>
              <a:highlight>
                <a:srgbClr val="FFFF00"/>
              </a:highlight>
              <a:latin typeface="Roboto"/>
              <a:ea typeface="Roboto"/>
              <a:cs typeface="Roboto"/>
              <a:sym typeface="Roboto"/>
            </a:endParaRPr>
          </a:p>
          <a:p>
            <a:pPr indent="0" lvl="0" marL="0" rtl="0" algn="l">
              <a:spcBef>
                <a:spcPts val="1000"/>
              </a:spcBef>
              <a:spcAft>
                <a:spcPts val="1000"/>
              </a:spcAft>
              <a:buNone/>
            </a:pPr>
            <a:r>
              <a:rPr lang="en" sz="2000">
                <a:solidFill>
                  <a:srgbClr val="222222"/>
                </a:solidFill>
                <a:latin typeface="Roboto Light"/>
                <a:ea typeface="Roboto Light"/>
                <a:cs typeface="Roboto Light"/>
                <a:sym typeface="Roboto Light"/>
              </a:rPr>
              <a:t>Select View Option from the top of the </a:t>
            </a:r>
            <a:r>
              <a:rPr b="1" lang="en" sz="2000">
                <a:solidFill>
                  <a:srgbClr val="222222"/>
                </a:solidFill>
                <a:latin typeface="Roboto"/>
                <a:ea typeface="Roboto"/>
                <a:cs typeface="Roboto"/>
                <a:sym typeface="Roboto"/>
              </a:rPr>
              <a:t>Zoom</a:t>
            </a:r>
            <a:r>
              <a:rPr lang="en" sz="2000">
                <a:solidFill>
                  <a:srgbClr val="222222"/>
                </a:solidFill>
                <a:latin typeface="Roboto Light"/>
                <a:ea typeface="Roboto Light"/>
                <a:cs typeface="Roboto Light"/>
                <a:sym typeface="Roboto Light"/>
              </a:rPr>
              <a:t> window, and </a:t>
            </a:r>
            <a:br>
              <a:rPr lang="en" sz="2000">
                <a:solidFill>
                  <a:srgbClr val="222222"/>
                </a:solidFill>
                <a:latin typeface="Roboto Light"/>
                <a:ea typeface="Roboto Light"/>
                <a:cs typeface="Roboto Light"/>
                <a:sym typeface="Roboto Light"/>
              </a:rPr>
            </a:br>
            <a:r>
              <a:rPr lang="en" sz="2000">
                <a:solidFill>
                  <a:srgbClr val="222222"/>
                </a:solidFill>
                <a:latin typeface="Roboto Light"/>
                <a:ea typeface="Roboto Light"/>
                <a:cs typeface="Roboto Light"/>
                <a:sym typeface="Roboto Light"/>
              </a:rPr>
              <a:t>then choose </a:t>
            </a:r>
            <a:r>
              <a:rPr b="1" lang="en" sz="2000">
                <a:solidFill>
                  <a:srgbClr val="222222"/>
                </a:solidFill>
                <a:latin typeface="Roboto"/>
                <a:ea typeface="Roboto"/>
                <a:cs typeface="Roboto"/>
                <a:sym typeface="Roboto"/>
              </a:rPr>
              <a:t>Annotate</a:t>
            </a:r>
            <a:r>
              <a:rPr lang="en" sz="2000">
                <a:solidFill>
                  <a:srgbClr val="222222"/>
                </a:solidFill>
                <a:latin typeface="Roboto Light"/>
                <a:ea typeface="Roboto Light"/>
                <a:cs typeface="Roboto Light"/>
                <a:sym typeface="Roboto Light"/>
              </a:rPr>
              <a:t>. A toolbar appears with all your options </a:t>
            </a:r>
            <a:br>
              <a:rPr lang="en" sz="2000">
                <a:solidFill>
                  <a:srgbClr val="222222"/>
                </a:solidFill>
                <a:latin typeface="Roboto Light"/>
                <a:ea typeface="Roboto Light"/>
                <a:cs typeface="Roboto Light"/>
                <a:sym typeface="Roboto Light"/>
              </a:rPr>
            </a:br>
            <a:r>
              <a:rPr lang="en" sz="2000">
                <a:solidFill>
                  <a:srgbClr val="222222"/>
                </a:solidFill>
                <a:latin typeface="Roboto Light"/>
                <a:ea typeface="Roboto Light"/>
                <a:cs typeface="Roboto Light"/>
                <a:sym typeface="Roboto Light"/>
              </a:rPr>
              <a:t>for </a:t>
            </a:r>
            <a:r>
              <a:rPr b="1" lang="en" sz="2000">
                <a:solidFill>
                  <a:srgbClr val="222222"/>
                </a:solidFill>
                <a:latin typeface="Roboto"/>
                <a:ea typeface="Roboto"/>
                <a:cs typeface="Roboto"/>
                <a:sym typeface="Roboto"/>
              </a:rPr>
              <a:t>annotating</a:t>
            </a:r>
            <a:r>
              <a:rPr lang="en" sz="2000">
                <a:solidFill>
                  <a:srgbClr val="222222"/>
                </a:solidFill>
                <a:latin typeface="Roboto Light"/>
                <a:ea typeface="Roboto Light"/>
                <a:cs typeface="Roboto Light"/>
                <a:sym typeface="Roboto Light"/>
              </a:rPr>
              <a:t>, including text, draw, arrow, and so forth.</a:t>
            </a:r>
            <a:endParaRPr sz="2000">
              <a:latin typeface="Roboto Light"/>
              <a:ea typeface="Roboto Light"/>
              <a:cs typeface="Roboto Light"/>
              <a:sym typeface="Roboto Light"/>
            </a:endParaRPr>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6. Zoom Annotate with Shared Screen">
  <p:cSld name="CUSTOM_2_7_2_1_1_1_2_1_1">
    <p:spTree>
      <p:nvGrpSpPr>
        <p:cNvPr id="4593" name="Shape 4593"/>
        <p:cNvGrpSpPr/>
        <p:nvPr/>
      </p:nvGrpSpPr>
      <p:grpSpPr>
        <a:xfrm>
          <a:off x="0" y="0"/>
          <a:ext cx="0" cy="0"/>
          <a:chOff x="0" y="0"/>
          <a:chExt cx="0" cy="0"/>
        </a:xfrm>
      </p:grpSpPr>
      <p:cxnSp>
        <p:nvCxnSpPr>
          <p:cNvPr id="4594" name="Google Shape;4594;p30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595" name="Google Shape;4595;p30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596" name="Google Shape;4596;p30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597" name="Google Shape;4597;p303"/>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98" name="Google Shape;4598;p303"/>
          <p:cNvSpPr txBox="1"/>
          <p:nvPr/>
        </p:nvSpPr>
        <p:spPr>
          <a:xfrm>
            <a:off x="-12300" y="0"/>
            <a:ext cx="9144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Zoom Annotate Tool When Screen Is Shared</a:t>
            </a:r>
            <a:endParaRPr sz="2400">
              <a:latin typeface="Roboto Medium"/>
              <a:ea typeface="Roboto Medium"/>
              <a:cs typeface="Roboto Medium"/>
              <a:sym typeface="Roboto Medium"/>
            </a:endParaRPr>
          </a:p>
        </p:txBody>
      </p:sp>
      <p:pic>
        <p:nvPicPr>
          <p:cNvPr id="4599" name="Google Shape;4599;p303"/>
          <p:cNvPicPr preferRelativeResize="0"/>
          <p:nvPr/>
        </p:nvPicPr>
        <p:blipFill rotWithShape="1">
          <a:blip r:embed="rId2">
            <a:alphaModFix/>
          </a:blip>
          <a:srcRect b="0" l="0" r="0" t="0"/>
          <a:stretch/>
        </p:blipFill>
        <p:spPr>
          <a:xfrm>
            <a:off x="685399" y="781988"/>
            <a:ext cx="7773213" cy="3987779"/>
          </a:xfrm>
          <a:prstGeom prst="rect">
            <a:avLst/>
          </a:prstGeom>
          <a:noFill/>
          <a:ln>
            <a:noFill/>
          </a:ln>
        </p:spPr>
      </p:pic>
      <p:pic>
        <p:nvPicPr>
          <p:cNvPr id="4600" name="Google Shape;4600;p303"/>
          <p:cNvPicPr preferRelativeResize="0"/>
          <p:nvPr/>
        </p:nvPicPr>
        <p:blipFill rotWithShape="1">
          <a:blip r:embed="rId3">
            <a:alphaModFix/>
          </a:blip>
          <a:srcRect b="0" l="7920" r="7911" t="0"/>
          <a:stretch/>
        </p:blipFill>
        <p:spPr>
          <a:xfrm>
            <a:off x="1656513" y="1046867"/>
            <a:ext cx="5830987" cy="3279915"/>
          </a:xfrm>
          <a:prstGeom prst="rect">
            <a:avLst/>
          </a:prstGeom>
          <a:noFill/>
          <a:ln>
            <a:noFill/>
          </a:ln>
        </p:spPr>
      </p:pic>
      <p:pic>
        <p:nvPicPr>
          <p:cNvPr id="4601" name="Google Shape;4601;p303"/>
          <p:cNvPicPr preferRelativeResize="0"/>
          <p:nvPr/>
        </p:nvPicPr>
        <p:blipFill>
          <a:blip r:embed="rId4">
            <a:alphaModFix/>
          </a:blip>
          <a:stretch>
            <a:fillRect/>
          </a:stretch>
        </p:blipFill>
        <p:spPr>
          <a:xfrm>
            <a:off x="2025425" y="781988"/>
            <a:ext cx="4362450" cy="1266825"/>
          </a:xfrm>
          <a:prstGeom prst="rect">
            <a:avLst/>
          </a:prstGeom>
          <a:noFill/>
          <a:ln>
            <a:noFill/>
          </a:ln>
          <a:effectLst>
            <a:outerShdw blurRad="57150" rotWithShape="0" algn="bl" dir="5400000" dist="19050">
              <a:srgbClr val="000000">
                <a:alpha val="50000"/>
              </a:srgbClr>
            </a:outerShdw>
          </a:effectLst>
        </p:spPr>
      </p:pic>
      <p:sp>
        <p:nvSpPr>
          <p:cNvPr id="4602" name="Google Shape;4602;p303"/>
          <p:cNvSpPr txBox="1"/>
          <p:nvPr/>
        </p:nvSpPr>
        <p:spPr>
          <a:xfrm>
            <a:off x="2025425" y="782000"/>
            <a:ext cx="2295600" cy="226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50">
                <a:latin typeface="Calibri"/>
                <a:ea typeface="Calibri"/>
                <a:cs typeface="Calibri"/>
                <a:sym typeface="Calibri"/>
              </a:rPr>
              <a:t>You are viewing Marie Rodrìguez's screen</a:t>
            </a:r>
            <a:endParaRPr sz="950">
              <a:latin typeface="Calibri"/>
              <a:ea typeface="Calibri"/>
              <a:cs typeface="Calibri"/>
              <a:sym typeface="Calibri"/>
            </a:endParaRPr>
          </a:p>
        </p:txBody>
      </p:sp>
      <p:sp>
        <p:nvSpPr>
          <p:cNvPr id="4603" name="Google Shape;4603;p303"/>
          <p:cNvSpPr/>
          <p:nvPr/>
        </p:nvSpPr>
        <p:spPr>
          <a:xfrm flipH="1" rot="10800000">
            <a:off x="3739344" y="1462898"/>
            <a:ext cx="714300" cy="327600"/>
          </a:xfrm>
          <a:prstGeom prst="homePlate">
            <a:avLst>
              <a:gd fmla="val 50000" name="adj"/>
            </a:avLst>
          </a:prstGeom>
          <a:solidFill>
            <a:srgbClr val="FFFF00"/>
          </a:solid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7. Zoom Breakout Room (No Instructions)">
  <p:cSld name="CUSTOM_2_3_1_1_1_1_1_2_1_2_1_1_1_1_1_1">
    <p:spTree>
      <p:nvGrpSpPr>
        <p:cNvPr id="4604" name="Shape 4604"/>
        <p:cNvGrpSpPr/>
        <p:nvPr/>
      </p:nvGrpSpPr>
      <p:grpSpPr>
        <a:xfrm>
          <a:off x="0" y="0"/>
          <a:ext cx="0" cy="0"/>
          <a:chOff x="0" y="0"/>
          <a:chExt cx="0" cy="0"/>
        </a:xfrm>
      </p:grpSpPr>
      <p:pic>
        <p:nvPicPr>
          <p:cNvPr id="4605" name="Google Shape;4605;p304"/>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4606" name="Google Shape;4606;p304"/>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7" name="Google Shape;4607;p304"/>
          <p:cNvSpPr txBox="1"/>
          <p:nvPr>
            <p:ph type="title"/>
          </p:nvPr>
        </p:nvSpPr>
        <p:spPr>
          <a:xfrm>
            <a:off x="-24900" y="4234600"/>
            <a:ext cx="8970300" cy="634500"/>
          </a:xfrm>
          <a:prstGeom prst="rect">
            <a:avLst/>
          </a:prstGeom>
          <a:noFill/>
          <a:ln>
            <a:noFill/>
          </a:ln>
        </p:spPr>
        <p:txBody>
          <a:bodyPr anchorCtr="0" anchor="t" bIns="0" lIns="457200" spcFirstLastPara="1" rIns="41147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608" name="Google Shape;4608;p304"/>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9" name="Google Shape;4609;p30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4610" name="Google Shape;4610;p304"/>
          <p:cNvSpPr txBox="1"/>
          <p:nvPr/>
        </p:nvSpPr>
        <p:spPr>
          <a:xfrm>
            <a:off x="350525" y="3943225"/>
            <a:ext cx="82572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Zoom Breakout Room Activity</a:t>
            </a:r>
            <a:endParaRPr b="1" sz="1300">
              <a:solidFill>
                <a:srgbClr val="FFFFFF"/>
              </a:solidFill>
              <a:latin typeface="Roboto"/>
              <a:ea typeface="Roboto"/>
              <a:cs typeface="Roboto"/>
              <a:sym typeface="Roboto"/>
            </a:endParaRPr>
          </a:p>
        </p:txBody>
      </p:sp>
      <p:sp>
        <p:nvSpPr>
          <p:cNvPr id="4611" name="Google Shape;4611;p30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612" name="Google Shape;4612;p304"/>
          <p:cNvSpPr/>
          <p:nvPr/>
        </p:nvSpPr>
        <p:spPr>
          <a:xfrm>
            <a:off x="1348976" y="940500"/>
            <a:ext cx="5997900" cy="688800"/>
          </a:xfrm>
          <a:prstGeom prst="roundRect">
            <a:avLst>
              <a:gd fmla="val 16667" name="adj"/>
            </a:avLst>
          </a:prstGeom>
          <a:solidFill>
            <a:srgbClr val="000000"/>
          </a:solidFill>
          <a:ln cap="flat" cmpd="sng" w="9525">
            <a:solidFill>
              <a:srgbClr val="78909C"/>
            </a:solidFill>
            <a:prstDash val="solid"/>
            <a:round/>
            <a:headEnd len="sm" w="sm" type="none"/>
            <a:tailEnd len="sm" w="sm" type="none"/>
          </a:ln>
        </p:spPr>
        <p:txBody>
          <a:bodyPr anchorCtr="0" anchor="t" bIns="91425" lIns="274300" spcFirstLastPara="1" rIns="91425" wrap="square" tIns="91425">
            <a:noAutofit/>
          </a:bodyPr>
          <a:lstStyle/>
          <a:p>
            <a:pPr indent="0" lvl="0" marL="0" rtl="0" algn="l">
              <a:spcBef>
                <a:spcPts val="0"/>
              </a:spcBef>
              <a:spcAft>
                <a:spcPts val="0"/>
              </a:spcAft>
              <a:buNone/>
            </a:pPr>
            <a:r>
              <a:rPr lang="en" sz="1600">
                <a:solidFill>
                  <a:srgbClr val="FFFFFF"/>
                </a:solidFill>
                <a:latin typeface="Roboto"/>
                <a:ea typeface="Roboto"/>
                <a:cs typeface="Roboto"/>
                <a:sym typeface="Roboto"/>
              </a:rPr>
              <a:t>   Breakout Rooms</a:t>
            </a:r>
            <a:endParaRPr sz="1600">
              <a:solidFill>
                <a:srgbClr val="FFFFFF"/>
              </a:solidFill>
              <a:latin typeface="Roboto"/>
              <a:ea typeface="Roboto"/>
              <a:cs typeface="Roboto"/>
              <a:sym typeface="Roboto"/>
            </a:endParaRPr>
          </a:p>
        </p:txBody>
      </p:sp>
      <p:sp>
        <p:nvSpPr>
          <p:cNvPr id="4613" name="Google Shape;4613;p304"/>
          <p:cNvSpPr/>
          <p:nvPr/>
        </p:nvSpPr>
        <p:spPr>
          <a:xfrm>
            <a:off x="1467731" y="1023634"/>
            <a:ext cx="225900" cy="225900"/>
          </a:xfrm>
          <a:prstGeom prst="ellipse">
            <a:avLst/>
          </a:prstGeom>
          <a:gradFill>
            <a:gsLst>
              <a:gs pos="0">
                <a:srgbClr val="DB0000"/>
              </a:gs>
              <a:gs pos="100000">
                <a:srgbClr val="540303"/>
              </a:gs>
            </a:gsLst>
            <a:lin ang="5400012" scaled="0"/>
          </a:gradFill>
          <a:ln>
            <a:noFill/>
          </a:ln>
        </p:spPr>
        <p:txBody>
          <a:bodyPr anchorCtr="0" anchor="ctr" bIns="0" lIns="0" spcFirstLastPara="1" rIns="0" wrap="square" tIns="0">
            <a:noAutofit/>
          </a:bodyPr>
          <a:lstStyle/>
          <a:p>
            <a:pPr indent="0" lvl="0" marL="0" rtl="0" algn="ctr">
              <a:spcBef>
                <a:spcPts val="0"/>
              </a:spcBef>
              <a:spcAft>
                <a:spcPts val="0"/>
              </a:spcAft>
              <a:buNone/>
            </a:pPr>
            <a:r>
              <a:rPr lang="en" sz="1200">
                <a:solidFill>
                  <a:srgbClr val="FFFFFF"/>
                </a:solidFill>
                <a:latin typeface="Roboto"/>
                <a:ea typeface="Roboto"/>
                <a:cs typeface="Roboto"/>
                <a:sym typeface="Roboto"/>
              </a:rPr>
              <a:t>X</a:t>
            </a:r>
            <a:endParaRPr sz="1200">
              <a:solidFill>
                <a:srgbClr val="FFFFFF"/>
              </a:solidFill>
              <a:latin typeface="Roboto"/>
              <a:ea typeface="Roboto"/>
              <a:cs typeface="Roboto"/>
              <a:sym typeface="Roboto"/>
            </a:endParaRPr>
          </a:p>
        </p:txBody>
      </p:sp>
      <p:sp>
        <p:nvSpPr>
          <p:cNvPr id="4614" name="Google Shape;4614;p304"/>
          <p:cNvSpPr/>
          <p:nvPr/>
        </p:nvSpPr>
        <p:spPr>
          <a:xfrm>
            <a:off x="1348976" y="1387502"/>
            <a:ext cx="5997900" cy="1869000"/>
          </a:xfrm>
          <a:prstGeom prst="rect">
            <a:avLst/>
          </a:prstGeom>
          <a:solidFill>
            <a:srgbClr val="FFFFFF"/>
          </a:solidFill>
          <a:ln cap="flat" cmpd="sng" w="9525">
            <a:solidFill>
              <a:srgbClr val="78909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615" name="Google Shape;4615;p304"/>
          <p:cNvPicPr preferRelativeResize="0"/>
          <p:nvPr/>
        </p:nvPicPr>
        <p:blipFill>
          <a:blip r:embed="rId3">
            <a:alphaModFix/>
          </a:blip>
          <a:stretch>
            <a:fillRect/>
          </a:stretch>
        </p:blipFill>
        <p:spPr>
          <a:xfrm>
            <a:off x="1631078" y="1532221"/>
            <a:ext cx="843145" cy="883187"/>
          </a:xfrm>
          <a:prstGeom prst="rect">
            <a:avLst/>
          </a:prstGeom>
          <a:noFill/>
          <a:ln>
            <a:noFill/>
          </a:ln>
          <a:effectLst>
            <a:outerShdw blurRad="57150" rotWithShape="0" algn="bl" dir="5400000" dist="19050">
              <a:srgbClr val="000000">
                <a:alpha val="50000"/>
              </a:srgbClr>
            </a:outerShdw>
          </a:effectLst>
        </p:spPr>
      </p:pic>
      <p:sp>
        <p:nvSpPr>
          <p:cNvPr id="4616" name="Google Shape;4616;p304"/>
          <p:cNvSpPr txBox="1"/>
          <p:nvPr/>
        </p:nvSpPr>
        <p:spPr>
          <a:xfrm>
            <a:off x="2474224" y="1579865"/>
            <a:ext cx="5320800" cy="688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700">
                <a:latin typeface="Roboto"/>
                <a:ea typeface="Roboto"/>
                <a:cs typeface="Roboto"/>
                <a:sym typeface="Roboto"/>
              </a:rPr>
              <a:t>The host is inviting you to join Breakout Room:</a:t>
            </a:r>
            <a:endParaRPr sz="1700">
              <a:latin typeface="Roboto"/>
              <a:ea typeface="Roboto"/>
              <a:cs typeface="Roboto"/>
              <a:sym typeface="Roboto"/>
            </a:endParaRPr>
          </a:p>
          <a:p>
            <a:pPr indent="0" lvl="0" marL="0" rtl="0" algn="l">
              <a:lnSpc>
                <a:spcPct val="115000"/>
              </a:lnSpc>
              <a:spcBef>
                <a:spcPts val="0"/>
              </a:spcBef>
              <a:spcAft>
                <a:spcPts val="0"/>
              </a:spcAft>
              <a:buNone/>
            </a:pPr>
            <a:r>
              <a:rPr b="1" lang="en" sz="1700">
                <a:latin typeface="Roboto"/>
                <a:ea typeface="Roboto"/>
                <a:cs typeface="Roboto"/>
                <a:sym typeface="Roboto"/>
              </a:rPr>
              <a:t>Breakout Room 1</a:t>
            </a:r>
            <a:r>
              <a:rPr lang="en" sz="1700">
                <a:latin typeface="Roboto"/>
                <a:ea typeface="Roboto"/>
                <a:cs typeface="Roboto"/>
                <a:sym typeface="Roboto"/>
              </a:rPr>
              <a:t> </a:t>
            </a:r>
            <a:endParaRPr sz="1700">
              <a:latin typeface="Roboto"/>
              <a:ea typeface="Roboto"/>
              <a:cs typeface="Roboto"/>
              <a:sym typeface="Roboto"/>
            </a:endParaRPr>
          </a:p>
        </p:txBody>
      </p:sp>
      <p:cxnSp>
        <p:nvCxnSpPr>
          <p:cNvPr id="4617" name="Google Shape;4617;p304"/>
          <p:cNvCxnSpPr/>
          <p:nvPr/>
        </p:nvCxnSpPr>
        <p:spPr>
          <a:xfrm>
            <a:off x="1360868" y="2698195"/>
            <a:ext cx="5973900" cy="0"/>
          </a:xfrm>
          <a:prstGeom prst="straightConnector1">
            <a:avLst/>
          </a:prstGeom>
          <a:noFill/>
          <a:ln cap="flat" cmpd="sng" w="9525">
            <a:solidFill>
              <a:srgbClr val="78909C"/>
            </a:solidFill>
            <a:prstDash val="solid"/>
            <a:round/>
            <a:headEnd len="med" w="med" type="none"/>
            <a:tailEnd len="med" w="med" type="none"/>
          </a:ln>
        </p:spPr>
      </p:cxnSp>
      <p:sp>
        <p:nvSpPr>
          <p:cNvPr id="4618" name="Google Shape;4618;p304"/>
          <p:cNvSpPr/>
          <p:nvPr/>
        </p:nvSpPr>
        <p:spPr>
          <a:xfrm>
            <a:off x="5280075" y="2852590"/>
            <a:ext cx="843300" cy="273000"/>
          </a:xfrm>
          <a:prstGeom prst="roundRect">
            <a:avLst>
              <a:gd fmla="val 16667" name="adj"/>
            </a:avLst>
          </a:prstGeom>
          <a:gradFill>
            <a:gsLst>
              <a:gs pos="0">
                <a:srgbClr val="00FFFF"/>
              </a:gs>
              <a:gs pos="100000">
                <a:srgbClr val="3D85C6"/>
              </a:gs>
            </a:gsLst>
            <a:lin ang="5400012" scaled="0"/>
          </a:gradFill>
          <a:ln cap="flat" cmpd="sng" w="9525">
            <a:solidFill>
              <a:srgbClr val="3D85C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Roboto"/>
                <a:ea typeface="Roboto"/>
                <a:cs typeface="Roboto"/>
                <a:sym typeface="Roboto"/>
              </a:rPr>
              <a:t>Join</a:t>
            </a:r>
            <a:endParaRPr b="1">
              <a:latin typeface="Roboto"/>
              <a:ea typeface="Roboto"/>
              <a:cs typeface="Roboto"/>
              <a:sym typeface="Roboto"/>
            </a:endParaRPr>
          </a:p>
        </p:txBody>
      </p:sp>
      <p:sp>
        <p:nvSpPr>
          <p:cNvPr id="4619" name="Google Shape;4619;p304"/>
          <p:cNvSpPr/>
          <p:nvPr/>
        </p:nvSpPr>
        <p:spPr>
          <a:xfrm>
            <a:off x="6234133" y="2852590"/>
            <a:ext cx="843300" cy="273000"/>
          </a:xfrm>
          <a:prstGeom prst="roundRect">
            <a:avLst>
              <a:gd fmla="val 16667" name="adj"/>
            </a:avLst>
          </a:prstGeom>
          <a:gradFill>
            <a:gsLst>
              <a:gs pos="0">
                <a:srgbClr val="FFFFFF"/>
              </a:gs>
              <a:gs pos="100000">
                <a:srgbClr val="B3B3B3"/>
              </a:gs>
            </a:gsLst>
            <a:lin ang="5400012" scaled="0"/>
          </a:gradFill>
          <a:ln cap="flat" cmpd="sng" w="9525">
            <a:solidFill>
              <a:srgbClr val="78909C"/>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Later</a:t>
            </a:r>
            <a:endParaRPr>
              <a:latin typeface="Roboto"/>
              <a:ea typeface="Roboto"/>
              <a:cs typeface="Roboto"/>
              <a:sym typeface="Roboto"/>
            </a:endParaRPr>
          </a:p>
        </p:txBody>
      </p:sp>
      <p:sp>
        <p:nvSpPr>
          <p:cNvPr id="4620" name="Google Shape;4620;p304"/>
          <p:cNvSpPr/>
          <p:nvPr/>
        </p:nvSpPr>
        <p:spPr>
          <a:xfrm>
            <a:off x="4790162" y="2852590"/>
            <a:ext cx="596100" cy="273000"/>
          </a:xfrm>
          <a:prstGeom prst="homePlate">
            <a:avLst>
              <a:gd fmla="val 50000" name="adj"/>
            </a:avLst>
          </a:prstGeom>
          <a:solidFill>
            <a:srgbClr val="FFFF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Text Only">
  <p:cSld name="CUSTOM_2_7_2">
    <p:spTree>
      <p:nvGrpSpPr>
        <p:cNvPr id="221" name="Shape 221"/>
        <p:cNvGrpSpPr/>
        <p:nvPr/>
      </p:nvGrpSpPr>
      <p:grpSpPr>
        <a:xfrm>
          <a:off x="0" y="0"/>
          <a:ext cx="0" cy="0"/>
          <a:chOff x="0" y="0"/>
          <a:chExt cx="0" cy="0"/>
        </a:xfrm>
      </p:grpSpPr>
      <p:sp>
        <p:nvSpPr>
          <p:cNvPr id="222" name="Google Shape;222;p3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3" name="Google Shape;223;p3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24" name="Google Shape;224;p3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25" name="Google Shape;225;p3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26" name="Google Shape;226;p3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27" name="Google Shape;227;p3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8" name="Google Shape;228;p32"/>
          <p:cNvSpPr txBox="1"/>
          <p:nvPr>
            <p:ph idx="3" type="body"/>
          </p:nvPr>
        </p:nvSpPr>
        <p:spPr>
          <a:xfrm>
            <a:off x="175" y="1284250"/>
            <a:ext cx="9144000" cy="3622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8. Zoom Breakout Room with Instructions">
  <p:cSld name="CUSTOM_2_3_1_1_1_1_1_2_1_2_1_1_1_1_2">
    <p:spTree>
      <p:nvGrpSpPr>
        <p:cNvPr id="4621" name="Shape 4621"/>
        <p:cNvGrpSpPr/>
        <p:nvPr/>
      </p:nvGrpSpPr>
      <p:grpSpPr>
        <a:xfrm>
          <a:off x="0" y="0"/>
          <a:ext cx="0" cy="0"/>
          <a:chOff x="0" y="0"/>
          <a:chExt cx="0" cy="0"/>
        </a:xfrm>
      </p:grpSpPr>
      <p:pic>
        <p:nvPicPr>
          <p:cNvPr id="4622" name="Google Shape;4622;p305"/>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4623" name="Google Shape;4623;p305"/>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624" name="Google Shape;4624;p305"/>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4625" name="Google Shape;4625;p305"/>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626" name="Google Shape;4626;p305"/>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7" name="Google Shape;4627;p30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4628" name="Google Shape;4628;p305"/>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4629" name="Google Shape;4629;p305"/>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630" name="Google Shape;4630;p305"/>
          <p:cNvSpPr txBox="1"/>
          <p:nvPr>
            <p:ph idx="2" type="title"/>
          </p:nvPr>
        </p:nvSpPr>
        <p:spPr>
          <a:xfrm>
            <a:off x="273975" y="1407263"/>
            <a:ext cx="8595300" cy="2400000"/>
          </a:xfrm>
          <a:prstGeom prst="rect">
            <a:avLst/>
          </a:prstGeom>
          <a:noFill/>
          <a:ln>
            <a:noFill/>
          </a:ln>
        </p:spPr>
        <p:txBody>
          <a:bodyPr anchorCtr="0" anchor="t" bIns="457200" lIns="43891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631" name="Google Shape;4631;p305"/>
          <p:cNvSpPr txBox="1"/>
          <p:nvPr/>
        </p:nvSpPr>
        <p:spPr>
          <a:xfrm>
            <a:off x="274325" y="904500"/>
            <a:ext cx="8595300" cy="392700"/>
          </a:xfrm>
          <a:prstGeom prst="rect">
            <a:avLst/>
          </a:prstGeom>
          <a:noFill/>
          <a:ln>
            <a:noFill/>
          </a:ln>
        </p:spPr>
        <p:txBody>
          <a:bodyPr anchorCtr="0" anchor="t" bIns="91425" lIns="4389100" spcFirstLastPara="1" rIns="91425" wrap="square" tIns="91425">
            <a:noAutofit/>
          </a:bodyPr>
          <a:lstStyle/>
          <a:p>
            <a:pPr indent="0" lvl="0" marL="0" rtl="0" algn="l">
              <a:spcBef>
                <a:spcPts val="0"/>
              </a:spcBef>
              <a:spcAft>
                <a:spcPts val="0"/>
              </a:spcAft>
              <a:buNone/>
            </a:pPr>
            <a:r>
              <a:rPr b="1" lang="en" sz="2000">
                <a:latin typeface="Roboto"/>
                <a:ea typeface="Roboto"/>
                <a:cs typeface="Roboto"/>
                <a:sym typeface="Roboto"/>
              </a:rPr>
              <a:t>Zoom Breakout Room Activity:</a:t>
            </a:r>
            <a:endParaRPr b="1" sz="2000">
              <a:latin typeface="Roboto"/>
              <a:ea typeface="Roboto"/>
              <a:cs typeface="Roboto"/>
              <a:sym typeface="Roboto"/>
            </a:endParaRPr>
          </a:p>
        </p:txBody>
      </p:sp>
      <p:sp>
        <p:nvSpPr>
          <p:cNvPr id="4632" name="Google Shape;4632;p305"/>
          <p:cNvSpPr/>
          <p:nvPr/>
        </p:nvSpPr>
        <p:spPr>
          <a:xfrm>
            <a:off x="454000" y="948600"/>
            <a:ext cx="3984300" cy="457500"/>
          </a:xfrm>
          <a:prstGeom prst="roundRect">
            <a:avLst>
              <a:gd fmla="val 16667" name="adj"/>
            </a:avLst>
          </a:prstGeom>
          <a:solidFill>
            <a:srgbClr val="000000"/>
          </a:solidFill>
          <a:ln cap="flat" cmpd="sng" w="9525">
            <a:solidFill>
              <a:srgbClr val="78909C"/>
            </a:solidFill>
            <a:prstDash val="solid"/>
            <a:round/>
            <a:headEnd len="sm" w="sm" type="none"/>
            <a:tailEnd len="sm" w="sm" type="none"/>
          </a:ln>
        </p:spPr>
        <p:txBody>
          <a:bodyPr anchorCtr="0" anchor="t" bIns="91425" lIns="274300" spcFirstLastPara="1" rIns="91425" wrap="square" tIns="18275">
            <a:noAutofit/>
          </a:bodyPr>
          <a:lstStyle/>
          <a:p>
            <a:pPr indent="0" lvl="0" marL="0" rtl="0" algn="l">
              <a:spcBef>
                <a:spcPts val="0"/>
              </a:spcBef>
              <a:spcAft>
                <a:spcPts val="0"/>
              </a:spcAft>
              <a:buNone/>
            </a:pPr>
            <a:r>
              <a:rPr lang="en" sz="1300">
                <a:solidFill>
                  <a:srgbClr val="FFFFFF"/>
                </a:solidFill>
                <a:latin typeface="Roboto"/>
                <a:ea typeface="Roboto"/>
                <a:cs typeface="Roboto"/>
                <a:sym typeface="Roboto"/>
              </a:rPr>
              <a:t>Breakout Rooms</a:t>
            </a:r>
            <a:endParaRPr sz="1300">
              <a:solidFill>
                <a:srgbClr val="FFFFFF"/>
              </a:solidFill>
              <a:latin typeface="Roboto"/>
              <a:ea typeface="Roboto"/>
              <a:cs typeface="Roboto"/>
              <a:sym typeface="Roboto"/>
            </a:endParaRPr>
          </a:p>
        </p:txBody>
      </p:sp>
      <p:sp>
        <p:nvSpPr>
          <p:cNvPr id="4633" name="Google Shape;4633;p305"/>
          <p:cNvSpPr/>
          <p:nvPr/>
        </p:nvSpPr>
        <p:spPr>
          <a:xfrm>
            <a:off x="532889" y="1003825"/>
            <a:ext cx="150000" cy="150000"/>
          </a:xfrm>
          <a:prstGeom prst="ellipse">
            <a:avLst/>
          </a:prstGeom>
          <a:gradFill>
            <a:gsLst>
              <a:gs pos="0">
                <a:srgbClr val="DB0000"/>
              </a:gs>
              <a:gs pos="100000">
                <a:srgbClr val="540303"/>
              </a:gs>
            </a:gsLst>
            <a:lin ang="5400012" scaled="0"/>
          </a:gradFill>
          <a:ln>
            <a:noFill/>
          </a:ln>
        </p:spPr>
        <p:txBody>
          <a:bodyPr anchorCtr="0" anchor="ctr" bIns="0" lIns="0" spcFirstLastPara="1" rIns="0" wrap="square" tIns="0">
            <a:noAutofit/>
          </a:bodyPr>
          <a:lstStyle/>
          <a:p>
            <a:pPr indent="0" lvl="0" marL="0" rtl="0" algn="ctr">
              <a:spcBef>
                <a:spcPts val="0"/>
              </a:spcBef>
              <a:spcAft>
                <a:spcPts val="0"/>
              </a:spcAft>
              <a:buNone/>
            </a:pPr>
            <a:r>
              <a:rPr lang="en" sz="800">
                <a:solidFill>
                  <a:srgbClr val="FFFFFF"/>
                </a:solidFill>
                <a:latin typeface="Roboto"/>
                <a:ea typeface="Roboto"/>
                <a:cs typeface="Roboto"/>
                <a:sym typeface="Roboto"/>
              </a:rPr>
              <a:t>X</a:t>
            </a:r>
            <a:endParaRPr sz="800">
              <a:solidFill>
                <a:srgbClr val="FFFFFF"/>
              </a:solidFill>
              <a:latin typeface="Roboto"/>
              <a:ea typeface="Roboto"/>
              <a:cs typeface="Roboto"/>
              <a:sym typeface="Roboto"/>
            </a:endParaRPr>
          </a:p>
        </p:txBody>
      </p:sp>
      <p:sp>
        <p:nvSpPr>
          <p:cNvPr id="4634" name="Google Shape;4634;p305"/>
          <p:cNvSpPr/>
          <p:nvPr/>
        </p:nvSpPr>
        <p:spPr>
          <a:xfrm>
            <a:off x="454000" y="1245539"/>
            <a:ext cx="3984300" cy="1241400"/>
          </a:xfrm>
          <a:prstGeom prst="rect">
            <a:avLst/>
          </a:prstGeom>
          <a:solidFill>
            <a:srgbClr val="FFFFFF"/>
          </a:solidFill>
          <a:ln cap="flat" cmpd="sng" w="9525">
            <a:solidFill>
              <a:srgbClr val="78909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635" name="Google Shape;4635;p305"/>
          <p:cNvPicPr preferRelativeResize="0"/>
          <p:nvPr/>
        </p:nvPicPr>
        <p:blipFill>
          <a:blip r:embed="rId4">
            <a:alphaModFix/>
          </a:blip>
          <a:stretch>
            <a:fillRect/>
          </a:stretch>
        </p:blipFill>
        <p:spPr>
          <a:xfrm>
            <a:off x="641400" y="1341675"/>
            <a:ext cx="560101" cy="586693"/>
          </a:xfrm>
          <a:prstGeom prst="rect">
            <a:avLst/>
          </a:prstGeom>
          <a:noFill/>
          <a:ln>
            <a:noFill/>
          </a:ln>
          <a:effectLst>
            <a:outerShdw blurRad="57150" rotWithShape="0" algn="bl" dir="5400000" dist="19050">
              <a:srgbClr val="000000">
                <a:alpha val="50000"/>
              </a:srgbClr>
            </a:outerShdw>
          </a:effectLst>
        </p:spPr>
      </p:pic>
      <p:sp>
        <p:nvSpPr>
          <p:cNvPr id="4636" name="Google Shape;4636;p305"/>
          <p:cNvSpPr txBox="1"/>
          <p:nvPr/>
        </p:nvSpPr>
        <p:spPr>
          <a:xfrm>
            <a:off x="1201500" y="1373325"/>
            <a:ext cx="3174000" cy="457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100">
                <a:latin typeface="Roboto"/>
                <a:ea typeface="Roboto"/>
                <a:cs typeface="Roboto"/>
                <a:sym typeface="Roboto"/>
              </a:rPr>
              <a:t>The host is inviting you to join Breakout Room:</a:t>
            </a:r>
            <a:endParaRPr sz="1100">
              <a:latin typeface="Roboto"/>
              <a:ea typeface="Roboto"/>
              <a:cs typeface="Roboto"/>
              <a:sym typeface="Roboto"/>
            </a:endParaRPr>
          </a:p>
          <a:p>
            <a:pPr indent="0" lvl="0" marL="0" rtl="0" algn="l">
              <a:lnSpc>
                <a:spcPct val="115000"/>
              </a:lnSpc>
              <a:spcBef>
                <a:spcPts val="0"/>
              </a:spcBef>
              <a:spcAft>
                <a:spcPts val="0"/>
              </a:spcAft>
              <a:buNone/>
            </a:pPr>
            <a:r>
              <a:rPr b="1" lang="en" sz="1200">
                <a:latin typeface="Roboto"/>
                <a:ea typeface="Roboto"/>
                <a:cs typeface="Roboto"/>
                <a:sym typeface="Roboto"/>
              </a:rPr>
              <a:t>Breakout Room 1</a:t>
            </a:r>
            <a:r>
              <a:rPr lang="en" sz="1200">
                <a:latin typeface="Roboto"/>
                <a:ea typeface="Roboto"/>
                <a:cs typeface="Roboto"/>
                <a:sym typeface="Roboto"/>
              </a:rPr>
              <a:t> </a:t>
            </a:r>
            <a:endParaRPr sz="1200">
              <a:latin typeface="Roboto"/>
              <a:ea typeface="Roboto"/>
              <a:cs typeface="Roboto"/>
              <a:sym typeface="Roboto"/>
            </a:endParaRPr>
          </a:p>
        </p:txBody>
      </p:sp>
      <p:cxnSp>
        <p:nvCxnSpPr>
          <p:cNvPr id="4637" name="Google Shape;4637;p305"/>
          <p:cNvCxnSpPr/>
          <p:nvPr/>
        </p:nvCxnSpPr>
        <p:spPr>
          <a:xfrm>
            <a:off x="461900" y="2116222"/>
            <a:ext cx="3968400" cy="0"/>
          </a:xfrm>
          <a:prstGeom prst="straightConnector1">
            <a:avLst/>
          </a:prstGeom>
          <a:noFill/>
          <a:ln cap="flat" cmpd="sng" w="9525">
            <a:solidFill>
              <a:srgbClr val="78909C"/>
            </a:solidFill>
            <a:prstDash val="solid"/>
            <a:round/>
            <a:headEnd len="med" w="med" type="none"/>
            <a:tailEnd len="med" w="med" type="none"/>
          </a:ln>
        </p:spPr>
      </p:cxnSp>
      <p:sp>
        <p:nvSpPr>
          <p:cNvPr id="4638" name="Google Shape;4638;p305"/>
          <p:cNvSpPr/>
          <p:nvPr/>
        </p:nvSpPr>
        <p:spPr>
          <a:xfrm>
            <a:off x="3065421" y="2218785"/>
            <a:ext cx="560100" cy="181500"/>
          </a:xfrm>
          <a:prstGeom prst="roundRect">
            <a:avLst>
              <a:gd fmla="val 16667" name="adj"/>
            </a:avLst>
          </a:prstGeom>
          <a:gradFill>
            <a:gsLst>
              <a:gs pos="0">
                <a:srgbClr val="00FFFF"/>
              </a:gs>
              <a:gs pos="100000">
                <a:srgbClr val="3D85C6"/>
              </a:gs>
            </a:gsLst>
            <a:lin ang="5400012" scaled="0"/>
          </a:gradFill>
          <a:ln cap="flat" cmpd="sng" w="9525">
            <a:solidFill>
              <a:srgbClr val="3D85C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000">
                <a:latin typeface="Roboto"/>
                <a:ea typeface="Roboto"/>
                <a:cs typeface="Roboto"/>
                <a:sym typeface="Roboto"/>
              </a:rPr>
              <a:t>Join</a:t>
            </a:r>
            <a:endParaRPr b="1" sz="1000">
              <a:latin typeface="Roboto"/>
              <a:ea typeface="Roboto"/>
              <a:cs typeface="Roboto"/>
              <a:sym typeface="Roboto"/>
            </a:endParaRPr>
          </a:p>
        </p:txBody>
      </p:sp>
      <p:sp>
        <p:nvSpPr>
          <p:cNvPr id="4639" name="Google Shape;4639;p305"/>
          <p:cNvSpPr/>
          <p:nvPr/>
        </p:nvSpPr>
        <p:spPr>
          <a:xfrm>
            <a:off x="3699200" y="2218785"/>
            <a:ext cx="560100" cy="181500"/>
          </a:xfrm>
          <a:prstGeom prst="roundRect">
            <a:avLst>
              <a:gd fmla="val 16667" name="adj"/>
            </a:avLst>
          </a:prstGeom>
          <a:gradFill>
            <a:gsLst>
              <a:gs pos="0">
                <a:srgbClr val="FFFFFF"/>
              </a:gs>
              <a:gs pos="100000">
                <a:srgbClr val="B3B3B3"/>
              </a:gs>
            </a:gsLst>
            <a:lin ang="5400012" scaled="0"/>
          </a:gradFill>
          <a:ln cap="flat" cmpd="sng" w="9525">
            <a:solidFill>
              <a:srgbClr val="78909C"/>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Roboto"/>
                <a:ea typeface="Roboto"/>
                <a:cs typeface="Roboto"/>
                <a:sym typeface="Roboto"/>
              </a:rPr>
              <a:t>Later</a:t>
            </a:r>
            <a:endParaRPr sz="1000">
              <a:latin typeface="Roboto"/>
              <a:ea typeface="Roboto"/>
              <a:cs typeface="Roboto"/>
              <a:sym typeface="Roboto"/>
            </a:endParaRPr>
          </a:p>
        </p:txBody>
      </p:sp>
      <p:sp>
        <p:nvSpPr>
          <p:cNvPr id="4640" name="Google Shape;4640;p305"/>
          <p:cNvSpPr/>
          <p:nvPr/>
        </p:nvSpPr>
        <p:spPr>
          <a:xfrm>
            <a:off x="2739973" y="2218785"/>
            <a:ext cx="396000" cy="181500"/>
          </a:xfrm>
          <a:prstGeom prst="homePlate">
            <a:avLst>
              <a:gd fmla="val 50000" name="adj"/>
            </a:avLst>
          </a:prstGeom>
          <a:solidFill>
            <a:srgbClr val="FFFF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9. Zoom Breakout Room Roles">
  <p:cSld name="CUSTOM_2_7_2_2">
    <p:spTree>
      <p:nvGrpSpPr>
        <p:cNvPr id="4641" name="Shape 4641"/>
        <p:cNvGrpSpPr/>
        <p:nvPr/>
      </p:nvGrpSpPr>
      <p:grpSpPr>
        <a:xfrm>
          <a:off x="0" y="0"/>
          <a:ext cx="0" cy="0"/>
          <a:chOff x="0" y="0"/>
          <a:chExt cx="0" cy="0"/>
        </a:xfrm>
      </p:grpSpPr>
      <p:sp>
        <p:nvSpPr>
          <p:cNvPr id="4642" name="Google Shape;4642;p30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643" name="Google Shape;4643;p30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644" name="Google Shape;4644;p30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645" name="Google Shape;4645;p30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646" name="Google Shape;4646;p30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aphicFrame>
        <p:nvGraphicFramePr>
          <p:cNvPr id="4647" name="Google Shape;4647;p306"/>
          <p:cNvGraphicFramePr/>
          <p:nvPr/>
        </p:nvGraphicFramePr>
        <p:xfrm>
          <a:off x="358300" y="1181050"/>
          <a:ext cx="3000000" cy="3000000"/>
        </p:xfrm>
        <a:graphic>
          <a:graphicData uri="http://schemas.openxmlformats.org/drawingml/2006/table">
            <a:tbl>
              <a:tblPr>
                <a:noFill/>
                <a:tableStyleId>{45E55EE5-9E3B-4FA8-813D-C5E4C2CA7CF7}</a:tableStyleId>
              </a:tblPr>
              <a:tblGrid>
                <a:gridCol w="1841825"/>
                <a:gridCol w="6593375"/>
              </a:tblGrid>
              <a:tr h="713225">
                <a:tc>
                  <a:txBody>
                    <a:bodyPr/>
                    <a:lstStyle/>
                    <a:p>
                      <a:pPr indent="0" lvl="0" marL="0" rtl="0" algn="r">
                        <a:spcBef>
                          <a:spcPts val="0"/>
                        </a:spcBef>
                        <a:spcAft>
                          <a:spcPts val="0"/>
                        </a:spcAft>
                        <a:buNone/>
                      </a:pPr>
                      <a:r>
                        <a:rPr b="1" lang="en">
                          <a:latin typeface="Roboto"/>
                          <a:ea typeface="Roboto"/>
                          <a:cs typeface="Roboto"/>
                          <a:sym typeface="Roboto"/>
                        </a:rPr>
                        <a:t>Facilitator</a:t>
                      </a:r>
                      <a:endParaRPr b="1">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7EA15"/>
                    </a:solidFill>
                  </a:tcPr>
                </a:tc>
                <a:tc>
                  <a:txBody>
                    <a:bodyPr/>
                    <a:lstStyle/>
                    <a:p>
                      <a:pPr indent="0" lvl="0" marL="0" rtl="0" algn="l">
                        <a:spcBef>
                          <a:spcPts val="0"/>
                        </a:spcBef>
                        <a:spcAft>
                          <a:spcPts val="0"/>
                        </a:spcAft>
                        <a:buNone/>
                      </a:pPr>
                      <a:r>
                        <a:rPr lang="en">
                          <a:latin typeface="Roboto"/>
                          <a:ea typeface="Roboto"/>
                          <a:cs typeface="Roboto"/>
                          <a:sym typeface="Roboto"/>
                        </a:rPr>
                        <a:t>Manages the group by helping to ensure that everyone stays on task, is focused, and that there is room for everyone in the conversation.</a:t>
                      </a:r>
                      <a:endParaRPr>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865175">
                <a:tc>
                  <a:txBody>
                    <a:bodyPr/>
                    <a:lstStyle/>
                    <a:p>
                      <a:pPr indent="0" lvl="0" marL="0" rtl="0" algn="r">
                        <a:spcBef>
                          <a:spcPts val="0"/>
                        </a:spcBef>
                        <a:spcAft>
                          <a:spcPts val="0"/>
                        </a:spcAft>
                        <a:buNone/>
                      </a:pPr>
                      <a:r>
                        <a:rPr b="1" lang="en">
                          <a:latin typeface="Roboto"/>
                          <a:ea typeface="Roboto"/>
                          <a:cs typeface="Roboto"/>
                          <a:sym typeface="Roboto"/>
                        </a:rPr>
                        <a:t>Recorder</a:t>
                      </a:r>
                      <a:endParaRPr b="1">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AFCA54"/>
                    </a:solidFill>
                  </a:tcPr>
                </a:tc>
                <a:tc>
                  <a:txBody>
                    <a:bodyPr/>
                    <a:lstStyle/>
                    <a:p>
                      <a:pPr indent="0" lvl="0" marL="0" rtl="0" algn="l">
                        <a:spcBef>
                          <a:spcPts val="0"/>
                        </a:spcBef>
                        <a:spcAft>
                          <a:spcPts val="0"/>
                        </a:spcAft>
                        <a:buNone/>
                      </a:pPr>
                      <a:r>
                        <a:rPr lang="en">
                          <a:latin typeface="Roboto"/>
                          <a:ea typeface="Roboto"/>
                          <a:cs typeface="Roboto"/>
                          <a:sym typeface="Roboto"/>
                        </a:rPr>
                        <a:t>Keeps a record of those who were in the group, and the roles that they play in the group. The recorder also records critical points from the small group’s discussion along with findings or answers. They can create a Google Doc that can be shared with their group.</a:t>
                      </a:r>
                      <a:endParaRPr>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AFCA54">
                        <a:alpha val="45810"/>
                      </a:srgbClr>
                    </a:solidFill>
                  </a:tcPr>
                </a:tc>
              </a:tr>
              <a:tr h="713225">
                <a:tc>
                  <a:txBody>
                    <a:bodyPr/>
                    <a:lstStyle/>
                    <a:p>
                      <a:pPr indent="0" lvl="0" marL="0" rtl="0" algn="r">
                        <a:spcBef>
                          <a:spcPts val="0"/>
                        </a:spcBef>
                        <a:spcAft>
                          <a:spcPts val="0"/>
                        </a:spcAft>
                        <a:buNone/>
                      </a:pPr>
                      <a:r>
                        <a:rPr b="1" lang="en">
                          <a:latin typeface="Roboto"/>
                          <a:ea typeface="Roboto"/>
                          <a:cs typeface="Roboto"/>
                          <a:sym typeface="Roboto"/>
                        </a:rPr>
                        <a:t>Presenter</a:t>
                      </a:r>
                      <a:endParaRPr b="1">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4FA786"/>
                    </a:solidFill>
                  </a:tcPr>
                </a:tc>
                <a:tc>
                  <a:txBody>
                    <a:bodyPr/>
                    <a:lstStyle/>
                    <a:p>
                      <a:pPr indent="0" lvl="0" marL="0" rtl="0" algn="l">
                        <a:spcBef>
                          <a:spcPts val="0"/>
                        </a:spcBef>
                        <a:spcAft>
                          <a:spcPts val="0"/>
                        </a:spcAft>
                        <a:buNone/>
                      </a:pPr>
                      <a:r>
                        <a:rPr lang="en">
                          <a:latin typeface="Roboto"/>
                          <a:ea typeface="Roboto"/>
                          <a:cs typeface="Roboto"/>
                          <a:sym typeface="Roboto"/>
                        </a:rPr>
                        <a:t>Presents the group’s ideas to the rest of the class. The Presenter should rely on the recorder’s notes to guide their report.</a:t>
                      </a:r>
                      <a:endParaRPr>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713225">
                <a:tc>
                  <a:txBody>
                    <a:bodyPr/>
                    <a:lstStyle/>
                    <a:p>
                      <a:pPr indent="0" lvl="0" marL="0" rtl="0" algn="r">
                        <a:spcBef>
                          <a:spcPts val="0"/>
                        </a:spcBef>
                        <a:spcAft>
                          <a:spcPts val="0"/>
                        </a:spcAft>
                        <a:buNone/>
                      </a:pPr>
                      <a:r>
                        <a:rPr b="1" lang="en">
                          <a:latin typeface="Roboto"/>
                          <a:ea typeface="Roboto"/>
                          <a:cs typeface="Roboto"/>
                          <a:sym typeface="Roboto"/>
                        </a:rPr>
                        <a:t>Strategy Analyst</a:t>
                      </a:r>
                      <a:endParaRPr b="1">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1D7E74"/>
                    </a:solidFill>
                  </a:tcPr>
                </a:tc>
                <a:tc>
                  <a:txBody>
                    <a:bodyPr/>
                    <a:lstStyle/>
                    <a:p>
                      <a:pPr indent="0" lvl="0" marL="0" rtl="0" algn="l">
                        <a:spcBef>
                          <a:spcPts val="0"/>
                        </a:spcBef>
                        <a:spcAft>
                          <a:spcPts val="0"/>
                        </a:spcAft>
                        <a:buNone/>
                      </a:pPr>
                      <a:r>
                        <a:rPr lang="en">
                          <a:latin typeface="Roboto"/>
                          <a:ea typeface="Roboto"/>
                          <a:cs typeface="Roboto"/>
                          <a:sym typeface="Roboto"/>
                        </a:rPr>
                        <a:t>Observes team dynamics and guides the consensus-building process </a:t>
                      </a:r>
                      <a:br>
                        <a:rPr lang="en">
                          <a:latin typeface="Roboto"/>
                          <a:ea typeface="Roboto"/>
                          <a:cs typeface="Roboto"/>
                          <a:sym typeface="Roboto"/>
                        </a:rPr>
                      </a:br>
                      <a:r>
                        <a:rPr lang="en">
                          <a:latin typeface="Roboto"/>
                          <a:ea typeface="Roboto"/>
                          <a:cs typeface="Roboto"/>
                          <a:sym typeface="Roboto"/>
                        </a:rPr>
                        <a:t>(helps group members come to a common conclusion).</a:t>
                      </a:r>
                      <a:endParaRPr>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1D7E74">
                        <a:alpha val="53070"/>
                      </a:srgbClr>
                    </a:solidFill>
                  </a:tcPr>
                </a:tc>
              </a:tr>
            </a:tbl>
          </a:graphicData>
        </a:graphic>
      </p:graphicFrame>
      <p:sp>
        <p:nvSpPr>
          <p:cNvPr id="4648" name="Google Shape;4648;p306"/>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Breakout Room Roles</a:t>
            </a:r>
            <a:endParaRPr sz="2400">
              <a:latin typeface="Roboto Medium"/>
              <a:ea typeface="Roboto Medium"/>
              <a:cs typeface="Roboto Medium"/>
              <a:sym typeface="Roboto Medium"/>
            </a:endParaRPr>
          </a:p>
        </p:txBody>
      </p:sp>
    </p:spTree>
  </p:cSld>
  <p:clrMapOvr>
    <a:masterClrMapping/>
  </p:clrMapOvr>
</p:sldLayout>
</file>

<file path=ppt/slideLayouts/slideLayout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0. Additional Zoom Breakout Room Roles">
  <p:cSld name="CUSTOM_2_7_2_2_2">
    <p:spTree>
      <p:nvGrpSpPr>
        <p:cNvPr id="4649" name="Shape 4649"/>
        <p:cNvGrpSpPr/>
        <p:nvPr/>
      </p:nvGrpSpPr>
      <p:grpSpPr>
        <a:xfrm>
          <a:off x="0" y="0"/>
          <a:ext cx="0" cy="0"/>
          <a:chOff x="0" y="0"/>
          <a:chExt cx="0" cy="0"/>
        </a:xfrm>
      </p:grpSpPr>
      <p:cxnSp>
        <p:nvCxnSpPr>
          <p:cNvPr id="4650" name="Google Shape;4650;p30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651" name="Google Shape;4651;p30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652" name="Google Shape;4652;p30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653" name="Google Shape;4653;p30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aphicFrame>
        <p:nvGraphicFramePr>
          <p:cNvPr id="4654" name="Google Shape;4654;p307"/>
          <p:cNvGraphicFramePr/>
          <p:nvPr/>
        </p:nvGraphicFramePr>
        <p:xfrm>
          <a:off x="358300" y="876250"/>
          <a:ext cx="3000000" cy="3000000"/>
        </p:xfrm>
        <a:graphic>
          <a:graphicData uri="http://schemas.openxmlformats.org/drawingml/2006/table">
            <a:tbl>
              <a:tblPr>
                <a:noFill/>
                <a:tableStyleId>{45E55EE5-9E3B-4FA8-813D-C5E4C2CA7CF7}</a:tableStyleId>
              </a:tblPr>
              <a:tblGrid>
                <a:gridCol w="1841825"/>
                <a:gridCol w="6593375"/>
              </a:tblGrid>
              <a:tr h="464325">
                <a:tc>
                  <a:txBody>
                    <a:bodyPr/>
                    <a:lstStyle/>
                    <a:p>
                      <a:pPr indent="0" lvl="0" marL="0" rtl="0" algn="r">
                        <a:spcBef>
                          <a:spcPts val="0"/>
                        </a:spcBef>
                        <a:spcAft>
                          <a:spcPts val="0"/>
                        </a:spcAft>
                        <a:buNone/>
                      </a:pPr>
                      <a:r>
                        <a:rPr b="1" lang="en" sz="1200">
                          <a:latin typeface="Roboto"/>
                          <a:ea typeface="Roboto"/>
                          <a:cs typeface="Roboto"/>
                          <a:sym typeface="Roboto"/>
                        </a:rPr>
                        <a:t>Timekeeper</a:t>
                      </a:r>
                      <a:endParaRPr b="1"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AFC0DC"/>
                    </a:solidFill>
                  </a:tcPr>
                </a:tc>
                <a:tc>
                  <a:txBody>
                    <a:bodyPr/>
                    <a:lstStyle/>
                    <a:p>
                      <a:pPr indent="0" lvl="0" marL="0" rtl="0" algn="l">
                        <a:spcBef>
                          <a:spcPts val="0"/>
                        </a:spcBef>
                        <a:spcAft>
                          <a:spcPts val="0"/>
                        </a:spcAft>
                        <a:buNone/>
                      </a:pPr>
                      <a:r>
                        <a:rPr lang="en" sz="1200">
                          <a:latin typeface="Roboto"/>
                          <a:ea typeface="Roboto"/>
                          <a:cs typeface="Roboto"/>
                          <a:sym typeface="Roboto"/>
                        </a:rPr>
                        <a:t>Keeps the group on track to finish the activity in time, and provides time warnings.</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r h="560225">
                <a:tc>
                  <a:txBody>
                    <a:bodyPr/>
                    <a:lstStyle/>
                    <a:p>
                      <a:pPr indent="0" lvl="0" marL="0" rtl="0" algn="r">
                        <a:spcBef>
                          <a:spcPts val="0"/>
                        </a:spcBef>
                        <a:spcAft>
                          <a:spcPts val="0"/>
                        </a:spcAft>
                        <a:buNone/>
                      </a:pPr>
                      <a:r>
                        <a:rPr b="1" lang="en" sz="1200">
                          <a:latin typeface="Roboto"/>
                          <a:ea typeface="Roboto"/>
                          <a:cs typeface="Roboto"/>
                          <a:sym typeface="Roboto"/>
                        </a:rPr>
                        <a:t>Synthesizer</a:t>
                      </a:r>
                      <a:endParaRPr b="1"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4973AB">
                        <a:alpha val="62010"/>
                      </a:srgbClr>
                    </a:solidFill>
                  </a:tcPr>
                </a:tc>
                <a:tc>
                  <a:txBody>
                    <a:bodyPr/>
                    <a:lstStyle/>
                    <a:p>
                      <a:pPr indent="0" lvl="0" marL="0" rtl="0" algn="l">
                        <a:spcBef>
                          <a:spcPts val="0"/>
                        </a:spcBef>
                        <a:spcAft>
                          <a:spcPts val="0"/>
                        </a:spcAft>
                        <a:buNone/>
                      </a:pPr>
                      <a:r>
                        <a:rPr lang="en" sz="1200">
                          <a:latin typeface="Roboto"/>
                          <a:ea typeface="Roboto"/>
                          <a:cs typeface="Roboto"/>
                          <a:sym typeface="Roboto"/>
                        </a:rPr>
                        <a:t>Produce a synthesis of discussions, bringing out the main questions and capturing them in a shareable document.</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AFC0DC">
                        <a:alpha val="42460"/>
                      </a:srgbClr>
                    </a:solidFill>
                  </a:tcPr>
                </a:tc>
              </a:tr>
              <a:tr h="560225">
                <a:tc>
                  <a:txBody>
                    <a:bodyPr/>
                    <a:lstStyle/>
                    <a:p>
                      <a:pPr indent="0" lvl="0" marL="0" rtl="0" algn="r">
                        <a:spcBef>
                          <a:spcPts val="0"/>
                        </a:spcBef>
                        <a:spcAft>
                          <a:spcPts val="0"/>
                        </a:spcAft>
                        <a:buNone/>
                      </a:pPr>
                      <a:r>
                        <a:rPr b="1" lang="en" sz="1200">
                          <a:latin typeface="Roboto"/>
                          <a:ea typeface="Roboto"/>
                          <a:cs typeface="Roboto"/>
                          <a:sym typeface="Roboto"/>
                        </a:rPr>
                        <a:t>Concept Mapper</a:t>
                      </a:r>
                      <a:endParaRPr b="1"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AFC0DC"/>
                    </a:solidFill>
                  </a:tcPr>
                </a:tc>
                <a:tc>
                  <a:txBody>
                    <a:bodyPr/>
                    <a:lstStyle/>
                    <a:p>
                      <a:pPr indent="0" lvl="0" marL="0" rtl="0" algn="l">
                        <a:spcBef>
                          <a:spcPts val="0"/>
                        </a:spcBef>
                        <a:spcAft>
                          <a:spcPts val="0"/>
                        </a:spcAft>
                        <a:buNone/>
                      </a:pPr>
                      <a:r>
                        <a:rPr lang="en" sz="1200">
                          <a:latin typeface="Roboto"/>
                          <a:ea typeface="Roboto"/>
                          <a:cs typeface="Roboto"/>
                          <a:sym typeface="Roboto"/>
                        </a:rPr>
                        <a:t>Bring a healthy sense of skepticism to the group discussion in order to generate deeper discussions.</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r h="560225">
                <a:tc>
                  <a:txBody>
                    <a:bodyPr/>
                    <a:lstStyle/>
                    <a:p>
                      <a:pPr indent="0" lvl="0" marL="0" rtl="0" algn="r">
                        <a:spcBef>
                          <a:spcPts val="0"/>
                        </a:spcBef>
                        <a:spcAft>
                          <a:spcPts val="0"/>
                        </a:spcAft>
                        <a:buNone/>
                      </a:pPr>
                      <a:r>
                        <a:rPr b="1" lang="en" sz="1200">
                          <a:latin typeface="Roboto"/>
                          <a:ea typeface="Roboto"/>
                          <a:cs typeface="Roboto"/>
                          <a:sym typeface="Roboto"/>
                        </a:rPr>
                        <a:t>Skeptic</a:t>
                      </a:r>
                      <a:endParaRPr b="1"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4973AB">
                        <a:alpha val="62010"/>
                      </a:srgbClr>
                    </a:solidFill>
                  </a:tcPr>
                </a:tc>
                <a:tc>
                  <a:txBody>
                    <a:bodyPr/>
                    <a:lstStyle/>
                    <a:p>
                      <a:pPr indent="0" lvl="0" marL="0" rtl="0" algn="l">
                        <a:spcBef>
                          <a:spcPts val="0"/>
                        </a:spcBef>
                        <a:spcAft>
                          <a:spcPts val="0"/>
                        </a:spcAft>
                        <a:buNone/>
                      </a:pPr>
                      <a:r>
                        <a:rPr lang="en" sz="1200">
                          <a:latin typeface="Roboto"/>
                          <a:ea typeface="Roboto"/>
                          <a:cs typeface="Roboto"/>
                          <a:sym typeface="Roboto"/>
                        </a:rPr>
                        <a:t>Observes team dynamics and guides the consensus-building process </a:t>
                      </a:r>
                      <a:br>
                        <a:rPr lang="en" sz="1200">
                          <a:latin typeface="Roboto"/>
                          <a:ea typeface="Roboto"/>
                          <a:cs typeface="Roboto"/>
                          <a:sym typeface="Roboto"/>
                        </a:rPr>
                      </a:br>
                      <a:r>
                        <a:rPr lang="en" sz="1200">
                          <a:latin typeface="Roboto"/>
                          <a:ea typeface="Roboto"/>
                          <a:cs typeface="Roboto"/>
                          <a:sym typeface="Roboto"/>
                        </a:rPr>
                        <a:t>(helps group members come to a common conclusion).</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AFC0DC">
                        <a:alpha val="42460"/>
                      </a:srgbClr>
                    </a:solidFill>
                  </a:tcPr>
                </a:tc>
              </a:tr>
              <a:tr h="560225">
                <a:tc>
                  <a:txBody>
                    <a:bodyPr/>
                    <a:lstStyle/>
                    <a:p>
                      <a:pPr indent="0" lvl="0" marL="0" rtl="0" algn="r">
                        <a:spcBef>
                          <a:spcPts val="0"/>
                        </a:spcBef>
                        <a:spcAft>
                          <a:spcPts val="0"/>
                        </a:spcAft>
                        <a:buNone/>
                      </a:pPr>
                      <a:r>
                        <a:rPr b="1" lang="en" sz="1200">
                          <a:latin typeface="Roboto"/>
                          <a:ea typeface="Roboto"/>
                          <a:cs typeface="Roboto"/>
                          <a:sym typeface="Roboto"/>
                        </a:rPr>
                        <a:t>Moderator</a:t>
                      </a:r>
                      <a:endParaRPr b="1"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AFC0DC"/>
                    </a:solidFill>
                  </a:tcPr>
                </a:tc>
                <a:tc>
                  <a:txBody>
                    <a:bodyPr/>
                    <a:lstStyle/>
                    <a:p>
                      <a:pPr indent="0" lvl="0" marL="0" rtl="0" algn="l">
                        <a:spcBef>
                          <a:spcPts val="0"/>
                        </a:spcBef>
                        <a:spcAft>
                          <a:spcPts val="0"/>
                        </a:spcAft>
                        <a:buNone/>
                      </a:pPr>
                      <a:r>
                        <a:rPr lang="en" sz="1200">
                          <a:latin typeface="Roboto"/>
                          <a:ea typeface="Roboto"/>
                          <a:cs typeface="Roboto"/>
                          <a:sym typeface="Roboto"/>
                        </a:rPr>
                        <a:t>Monitor the discussion, ask critical questions, and probe others‟ opinion. Promotes participation of all the members of the group and ensures all voices are heard.</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r h="560225">
                <a:tc>
                  <a:txBody>
                    <a:bodyPr/>
                    <a:lstStyle/>
                    <a:p>
                      <a:pPr indent="0" lvl="0" marL="0" rtl="0" algn="r">
                        <a:spcBef>
                          <a:spcPts val="0"/>
                        </a:spcBef>
                        <a:spcAft>
                          <a:spcPts val="0"/>
                        </a:spcAft>
                        <a:buNone/>
                      </a:pPr>
                      <a:r>
                        <a:rPr b="1" lang="en" sz="1200">
                          <a:latin typeface="Roboto"/>
                          <a:ea typeface="Roboto"/>
                          <a:cs typeface="Roboto"/>
                          <a:sym typeface="Roboto"/>
                        </a:rPr>
                        <a:t>Theoretician</a:t>
                      </a:r>
                      <a:endParaRPr b="1"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4973AB">
                        <a:alpha val="62010"/>
                      </a:srgbClr>
                    </a:solidFill>
                  </a:tcPr>
                </a:tc>
                <a:tc>
                  <a:txBody>
                    <a:bodyPr/>
                    <a:lstStyle/>
                    <a:p>
                      <a:pPr indent="0" lvl="0" marL="0" rtl="0" algn="l">
                        <a:spcBef>
                          <a:spcPts val="0"/>
                        </a:spcBef>
                        <a:spcAft>
                          <a:spcPts val="0"/>
                        </a:spcAft>
                        <a:buNone/>
                      </a:pPr>
                      <a:r>
                        <a:rPr lang="en" sz="1200">
                          <a:latin typeface="Roboto"/>
                          <a:ea typeface="Roboto"/>
                          <a:cs typeface="Roboto"/>
                          <a:sym typeface="Roboto"/>
                        </a:rPr>
                        <a:t>Introduce theoretical information to ensure that all relevant theoretical concepts were used in the activity.</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AFC0DC">
                        <a:alpha val="42460"/>
                      </a:srgbClr>
                    </a:solidFill>
                  </a:tcPr>
                </a:tc>
              </a:tr>
              <a:tr h="560225">
                <a:tc>
                  <a:txBody>
                    <a:bodyPr/>
                    <a:lstStyle/>
                    <a:p>
                      <a:pPr indent="0" lvl="0" marL="0" rtl="0" algn="r">
                        <a:spcBef>
                          <a:spcPts val="0"/>
                        </a:spcBef>
                        <a:spcAft>
                          <a:spcPts val="0"/>
                        </a:spcAft>
                        <a:buNone/>
                      </a:pPr>
                      <a:r>
                        <a:rPr b="1" lang="en" sz="1200">
                          <a:latin typeface="Roboto"/>
                          <a:ea typeface="Roboto"/>
                          <a:cs typeface="Roboto"/>
                          <a:sym typeface="Roboto"/>
                        </a:rPr>
                        <a:t>Starter</a:t>
                      </a:r>
                      <a:endParaRPr b="1"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AFC0DC"/>
                    </a:solidFill>
                  </a:tcPr>
                </a:tc>
                <a:tc>
                  <a:txBody>
                    <a:bodyPr/>
                    <a:lstStyle/>
                    <a:p>
                      <a:pPr indent="0" lvl="0" marL="0" rtl="0" algn="l">
                        <a:spcBef>
                          <a:spcPts val="0"/>
                        </a:spcBef>
                        <a:spcAft>
                          <a:spcPts val="0"/>
                        </a:spcAft>
                        <a:buNone/>
                      </a:pPr>
                      <a:r>
                        <a:rPr lang="en" sz="1200">
                          <a:latin typeface="Roboto"/>
                          <a:ea typeface="Roboto"/>
                          <a:cs typeface="Roboto"/>
                          <a:sym typeface="Roboto"/>
                        </a:rPr>
                        <a:t>Required to start off the discussion, to add new points for other students to build upon, and to give new impulses when discussions slacked off.</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bl>
          </a:graphicData>
        </a:graphic>
      </p:graphicFrame>
      <p:sp>
        <p:nvSpPr>
          <p:cNvPr id="4655" name="Google Shape;4655;p307"/>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Additional Breakout Room Roles</a:t>
            </a:r>
            <a:endParaRPr sz="2400">
              <a:latin typeface="Roboto Medium"/>
              <a:ea typeface="Roboto Medium"/>
              <a:cs typeface="Roboto Medium"/>
              <a:sym typeface="Roboto Medium"/>
            </a:endParaRPr>
          </a:p>
        </p:txBody>
      </p:sp>
    </p:spTree>
  </p:cSld>
  <p:clrMapOvr>
    <a:masterClrMapping/>
  </p:clrMapOvr>
</p:sldLayout>
</file>

<file path=ppt/slideLayouts/slideLayout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1. Pair Activity with Instructions">
  <p:cSld name="CUSTOM_2_3_1_1_1_1_1_2_1_2_1_1_1_1_2_1_2">
    <p:spTree>
      <p:nvGrpSpPr>
        <p:cNvPr id="4656" name="Shape 4656"/>
        <p:cNvGrpSpPr/>
        <p:nvPr/>
      </p:nvGrpSpPr>
      <p:grpSpPr>
        <a:xfrm>
          <a:off x="0" y="0"/>
          <a:ext cx="0" cy="0"/>
          <a:chOff x="0" y="0"/>
          <a:chExt cx="0" cy="0"/>
        </a:xfrm>
      </p:grpSpPr>
      <p:pic>
        <p:nvPicPr>
          <p:cNvPr id="4657" name="Google Shape;4657;p308"/>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4658" name="Google Shape;4658;p308"/>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659" name="Google Shape;4659;p308"/>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4660" name="Google Shape;4660;p308"/>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661" name="Google Shape;4661;p308"/>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2" name="Google Shape;4662;p30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4663" name="Google Shape;4663;p308"/>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4664" name="Google Shape;4664;p30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665" name="Google Shape;4665;p308"/>
          <p:cNvSpPr txBox="1"/>
          <p:nvPr>
            <p:ph idx="2" type="title"/>
          </p:nvPr>
        </p:nvSpPr>
        <p:spPr>
          <a:xfrm>
            <a:off x="273975" y="886803"/>
            <a:ext cx="8595300" cy="2920500"/>
          </a:xfrm>
          <a:prstGeom prst="rect">
            <a:avLst/>
          </a:prstGeom>
          <a:noFill/>
          <a:ln>
            <a:noFill/>
          </a:ln>
        </p:spPr>
        <p:txBody>
          <a:bodyPr anchorCtr="0" anchor="t" bIns="457200" lIns="30175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4666" name="Google Shape;4666;p308"/>
          <p:cNvPicPr preferRelativeResize="0"/>
          <p:nvPr/>
        </p:nvPicPr>
        <p:blipFill>
          <a:blip r:embed="rId4">
            <a:alphaModFix/>
          </a:blip>
          <a:stretch>
            <a:fillRect/>
          </a:stretch>
        </p:blipFill>
        <p:spPr>
          <a:xfrm>
            <a:off x="664900" y="783412"/>
            <a:ext cx="2267323" cy="2400001"/>
          </a:xfrm>
          <a:prstGeom prst="rect">
            <a:avLst/>
          </a:prstGeom>
          <a:noFill/>
          <a:ln>
            <a:noFill/>
          </a:ln>
        </p:spPr>
      </p:pic>
    </p:spTree>
  </p:cSld>
  <p:clrMapOvr>
    <a:masterClrMapping/>
  </p:clrMapOvr>
</p:sldLayout>
</file>

<file path=ppt/slideLayouts/slideLayout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2. Pair Programming Activity Roles of Driver and Navigator">
  <p:cSld name="CUSTOM_2_3_1_1_1_1_1_2_1_2_1_1_1_1_2_1">
    <p:spTree>
      <p:nvGrpSpPr>
        <p:cNvPr id="4667" name="Shape 4667"/>
        <p:cNvGrpSpPr/>
        <p:nvPr/>
      </p:nvGrpSpPr>
      <p:grpSpPr>
        <a:xfrm>
          <a:off x="0" y="0"/>
          <a:ext cx="0" cy="0"/>
          <a:chOff x="0" y="0"/>
          <a:chExt cx="0" cy="0"/>
        </a:xfrm>
      </p:grpSpPr>
      <p:pic>
        <p:nvPicPr>
          <p:cNvPr id="4668" name="Google Shape;4668;p309"/>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4669" name="Google Shape;4669;p309"/>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670" name="Google Shape;4670;p309"/>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4671" name="Google Shape;4671;p309"/>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672" name="Google Shape;4672;p309"/>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3" name="Google Shape;4673;p30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4674" name="Google Shape;4674;p309"/>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4675" name="Google Shape;4675;p30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676" name="Google Shape;4676;p309"/>
          <p:cNvSpPr txBox="1"/>
          <p:nvPr>
            <p:ph idx="2" type="title"/>
          </p:nvPr>
        </p:nvSpPr>
        <p:spPr>
          <a:xfrm>
            <a:off x="273975" y="1407263"/>
            <a:ext cx="8595300" cy="2400000"/>
          </a:xfrm>
          <a:prstGeom prst="rect">
            <a:avLst/>
          </a:prstGeom>
          <a:noFill/>
          <a:ln>
            <a:noFill/>
          </a:ln>
        </p:spPr>
        <p:txBody>
          <a:bodyPr anchorCtr="0" anchor="t" bIns="457200" lIns="32004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677" name="Google Shape;4677;p309"/>
          <p:cNvSpPr txBox="1"/>
          <p:nvPr/>
        </p:nvSpPr>
        <p:spPr>
          <a:xfrm>
            <a:off x="274325" y="904500"/>
            <a:ext cx="8595300" cy="392700"/>
          </a:xfrm>
          <a:prstGeom prst="rect">
            <a:avLst/>
          </a:prstGeom>
          <a:noFill/>
          <a:ln>
            <a:noFill/>
          </a:ln>
        </p:spPr>
        <p:txBody>
          <a:bodyPr anchorCtr="0" anchor="t" bIns="91425" lIns="3200400" spcFirstLastPara="1" rIns="91425" wrap="square" tIns="91425">
            <a:noAutofit/>
          </a:bodyPr>
          <a:lstStyle/>
          <a:p>
            <a:pPr indent="0" lvl="0" marL="0" rtl="0" algn="l">
              <a:spcBef>
                <a:spcPts val="0"/>
              </a:spcBef>
              <a:spcAft>
                <a:spcPts val="0"/>
              </a:spcAft>
              <a:buNone/>
            </a:pPr>
            <a:r>
              <a:rPr b="1" lang="en" sz="2000">
                <a:latin typeface="Roboto"/>
                <a:ea typeface="Roboto"/>
                <a:cs typeface="Roboto"/>
                <a:sym typeface="Roboto"/>
              </a:rPr>
              <a:t>Pair Programming Activity:</a:t>
            </a:r>
            <a:endParaRPr b="1" sz="2000">
              <a:latin typeface="Roboto"/>
              <a:ea typeface="Roboto"/>
              <a:cs typeface="Roboto"/>
              <a:sym typeface="Roboto"/>
            </a:endParaRPr>
          </a:p>
        </p:txBody>
      </p:sp>
      <p:pic>
        <p:nvPicPr>
          <p:cNvPr id="4678" name="Google Shape;4678;p309"/>
          <p:cNvPicPr preferRelativeResize="0"/>
          <p:nvPr/>
        </p:nvPicPr>
        <p:blipFill>
          <a:blip r:embed="rId4">
            <a:alphaModFix/>
          </a:blip>
          <a:stretch>
            <a:fillRect/>
          </a:stretch>
        </p:blipFill>
        <p:spPr>
          <a:xfrm>
            <a:off x="509700" y="634700"/>
            <a:ext cx="2639524" cy="2950451"/>
          </a:xfrm>
          <a:prstGeom prst="rect">
            <a:avLst/>
          </a:prstGeom>
          <a:noFill/>
          <a:ln>
            <a:noFill/>
          </a:ln>
        </p:spPr>
      </p:pic>
    </p:spTree>
  </p:cSld>
  <p:clrMapOvr>
    <a:masterClrMapping/>
  </p:clrMapOvr>
</p:sldLayout>
</file>

<file path=ppt/slideLayouts/slideLayout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3. Pair Activity Roles">
  <p:cSld name="CUSTOM_2_7_2_2_1">
    <p:spTree>
      <p:nvGrpSpPr>
        <p:cNvPr id="4679" name="Shape 4679"/>
        <p:cNvGrpSpPr/>
        <p:nvPr/>
      </p:nvGrpSpPr>
      <p:grpSpPr>
        <a:xfrm>
          <a:off x="0" y="0"/>
          <a:ext cx="0" cy="0"/>
          <a:chOff x="0" y="0"/>
          <a:chExt cx="0" cy="0"/>
        </a:xfrm>
      </p:grpSpPr>
      <p:sp>
        <p:nvSpPr>
          <p:cNvPr id="4680" name="Google Shape;4680;p310"/>
          <p:cNvSpPr txBox="1"/>
          <p:nvPr/>
        </p:nvSpPr>
        <p:spPr>
          <a:xfrm>
            <a:off x="-14525" y="690975"/>
            <a:ext cx="6785400" cy="450300"/>
          </a:xfrm>
          <a:prstGeom prst="rect">
            <a:avLst/>
          </a:prstGeom>
          <a:noFill/>
          <a:ln>
            <a:noFill/>
          </a:ln>
        </p:spPr>
        <p:txBody>
          <a:bodyPr anchorCtr="0" anchor="b" bIns="91425" lIns="457200" spcFirstLastPara="1" rIns="91425" wrap="square" tIns="91425">
            <a:noAutofit/>
          </a:bodyPr>
          <a:lstStyle/>
          <a:p>
            <a:pPr indent="0" lvl="0" marL="0" rtl="0" algn="l">
              <a:spcBef>
                <a:spcPts val="0"/>
              </a:spcBef>
              <a:spcAft>
                <a:spcPts val="0"/>
              </a:spcAft>
              <a:buNone/>
            </a:pPr>
            <a:r>
              <a:rPr lang="en" sz="1800">
                <a:latin typeface="Roboto"/>
                <a:ea typeface="Roboto"/>
                <a:cs typeface="Roboto"/>
                <a:sym typeface="Roboto"/>
              </a:rPr>
              <a:t>There are 2 main roles in pair programming: </a:t>
            </a:r>
            <a:endParaRPr sz="1800">
              <a:latin typeface="Roboto"/>
              <a:ea typeface="Roboto"/>
              <a:cs typeface="Roboto"/>
              <a:sym typeface="Roboto"/>
            </a:endParaRPr>
          </a:p>
        </p:txBody>
      </p:sp>
      <p:cxnSp>
        <p:nvCxnSpPr>
          <p:cNvPr id="4681" name="Google Shape;4681;p31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682" name="Google Shape;4682;p31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683" name="Google Shape;4683;p31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684" name="Google Shape;4684;p31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685" name="Google Shape;4685;p310"/>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Pair Programming</a:t>
            </a:r>
            <a:endParaRPr sz="2400">
              <a:latin typeface="Roboto Medium"/>
              <a:ea typeface="Roboto Medium"/>
              <a:cs typeface="Roboto Medium"/>
              <a:sym typeface="Roboto Medium"/>
            </a:endParaRPr>
          </a:p>
        </p:txBody>
      </p:sp>
      <p:pic>
        <p:nvPicPr>
          <p:cNvPr id="4686" name="Google Shape;4686;p310"/>
          <p:cNvPicPr preferRelativeResize="0"/>
          <p:nvPr/>
        </p:nvPicPr>
        <p:blipFill>
          <a:blip r:embed="rId2">
            <a:alphaModFix/>
          </a:blip>
          <a:stretch>
            <a:fillRect/>
          </a:stretch>
        </p:blipFill>
        <p:spPr>
          <a:xfrm>
            <a:off x="4305138" y="1183050"/>
            <a:ext cx="827470" cy="3662574"/>
          </a:xfrm>
          <a:prstGeom prst="rect">
            <a:avLst/>
          </a:prstGeom>
          <a:noFill/>
          <a:ln>
            <a:noFill/>
          </a:ln>
        </p:spPr>
      </p:pic>
      <p:sp>
        <p:nvSpPr>
          <p:cNvPr id="4687" name="Google Shape;4687;p310"/>
          <p:cNvSpPr/>
          <p:nvPr/>
        </p:nvSpPr>
        <p:spPr>
          <a:xfrm>
            <a:off x="1076325" y="142355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100">
                <a:latin typeface="Roboto"/>
                <a:ea typeface="Roboto"/>
                <a:cs typeface="Roboto"/>
                <a:sym typeface="Roboto"/>
              </a:rPr>
              <a:t> Driver</a:t>
            </a:r>
            <a:endParaRPr sz="2100">
              <a:latin typeface="Roboto"/>
              <a:ea typeface="Roboto"/>
              <a:cs typeface="Roboto"/>
              <a:sym typeface="Roboto"/>
            </a:endParaRPr>
          </a:p>
        </p:txBody>
      </p:sp>
      <p:sp>
        <p:nvSpPr>
          <p:cNvPr id="4688" name="Google Shape;4688;p310"/>
          <p:cNvSpPr/>
          <p:nvPr/>
        </p:nvSpPr>
        <p:spPr>
          <a:xfrm>
            <a:off x="457206" y="1421303"/>
            <a:ext cx="533400" cy="4767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689" name="Google Shape;4689;p310"/>
          <p:cNvSpPr/>
          <p:nvPr/>
        </p:nvSpPr>
        <p:spPr>
          <a:xfrm rot="10800000">
            <a:off x="593369" y="1810088"/>
            <a:ext cx="261029" cy="144694"/>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0" name="Google Shape;4690;p310"/>
          <p:cNvSpPr/>
          <p:nvPr/>
        </p:nvSpPr>
        <p:spPr>
          <a:xfrm>
            <a:off x="5555425" y="142580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100">
                <a:solidFill>
                  <a:schemeClr val="dk1"/>
                </a:solidFill>
                <a:latin typeface="Roboto"/>
                <a:ea typeface="Roboto"/>
                <a:cs typeface="Roboto"/>
                <a:sym typeface="Roboto"/>
              </a:rPr>
              <a:t> Navigator</a:t>
            </a:r>
            <a:endParaRPr sz="2100">
              <a:solidFill>
                <a:schemeClr val="dk1"/>
              </a:solidFill>
              <a:latin typeface="Roboto"/>
              <a:ea typeface="Roboto"/>
              <a:cs typeface="Roboto"/>
              <a:sym typeface="Roboto"/>
            </a:endParaRPr>
          </a:p>
        </p:txBody>
      </p:sp>
      <p:sp>
        <p:nvSpPr>
          <p:cNvPr id="4691" name="Google Shape;4691;p310"/>
          <p:cNvSpPr/>
          <p:nvPr/>
        </p:nvSpPr>
        <p:spPr>
          <a:xfrm>
            <a:off x="4936295" y="1423550"/>
            <a:ext cx="530400" cy="4767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4692" name="Google Shape;4692;p310"/>
          <p:cNvSpPr/>
          <p:nvPr/>
        </p:nvSpPr>
        <p:spPr>
          <a:xfrm rot="10800000">
            <a:off x="5072469" y="1812338"/>
            <a:ext cx="261029" cy="144694"/>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3" name="Google Shape;4693;p310"/>
          <p:cNvSpPr txBox="1"/>
          <p:nvPr/>
        </p:nvSpPr>
        <p:spPr>
          <a:xfrm>
            <a:off x="457200" y="2063200"/>
            <a:ext cx="3762300" cy="138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Roboto"/>
                <a:ea typeface="Roboto"/>
                <a:cs typeface="Roboto"/>
                <a:sym typeface="Roboto"/>
              </a:rPr>
              <a:t>The first is the Driver, whose role is to focus on resolving the current task while talking through their thought process out loud.</a:t>
            </a:r>
            <a:endParaRPr sz="1600">
              <a:latin typeface="Roboto"/>
              <a:ea typeface="Roboto"/>
              <a:cs typeface="Roboto"/>
              <a:sym typeface="Roboto"/>
            </a:endParaRPr>
          </a:p>
        </p:txBody>
      </p:sp>
      <p:sp>
        <p:nvSpPr>
          <p:cNvPr id="4694" name="Google Shape;4694;p310"/>
          <p:cNvSpPr txBox="1"/>
          <p:nvPr/>
        </p:nvSpPr>
        <p:spPr>
          <a:xfrm>
            <a:off x="4953000" y="2086550"/>
            <a:ext cx="3762300" cy="138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Roboto"/>
                <a:ea typeface="Roboto"/>
                <a:cs typeface="Roboto"/>
                <a:sym typeface="Roboto"/>
              </a:rPr>
              <a:t>The second is the Navigator, which is equally as important. They will help catch bugs and typos, think about issues to address for efficiency, and use documentation to find resources to help the driver get past a hurdle.</a:t>
            </a:r>
            <a:endParaRPr sz="1600">
              <a:latin typeface="Roboto"/>
              <a:ea typeface="Roboto"/>
              <a:cs typeface="Roboto"/>
              <a:sym typeface="Roboto"/>
            </a:endParaRPr>
          </a:p>
        </p:txBody>
      </p:sp>
      <p:pic>
        <p:nvPicPr>
          <p:cNvPr id="4695" name="Google Shape;4695;p310"/>
          <p:cNvPicPr preferRelativeResize="0"/>
          <p:nvPr/>
        </p:nvPicPr>
        <p:blipFill>
          <a:blip r:embed="rId3">
            <a:alphaModFix/>
          </a:blip>
          <a:stretch>
            <a:fillRect/>
          </a:stretch>
        </p:blipFill>
        <p:spPr>
          <a:xfrm>
            <a:off x="3275725" y="3175325"/>
            <a:ext cx="943688" cy="1383600"/>
          </a:xfrm>
          <a:prstGeom prst="rect">
            <a:avLst/>
          </a:prstGeom>
          <a:noFill/>
          <a:ln>
            <a:noFill/>
          </a:ln>
        </p:spPr>
      </p:pic>
      <p:pic>
        <p:nvPicPr>
          <p:cNvPr id="4696" name="Google Shape;4696;p310"/>
          <p:cNvPicPr preferRelativeResize="0"/>
          <p:nvPr/>
        </p:nvPicPr>
        <p:blipFill>
          <a:blip r:embed="rId4">
            <a:alphaModFix/>
          </a:blip>
          <a:stretch>
            <a:fillRect/>
          </a:stretch>
        </p:blipFill>
        <p:spPr>
          <a:xfrm>
            <a:off x="7470800" y="3735584"/>
            <a:ext cx="1244500" cy="905441"/>
          </a:xfrm>
          <a:prstGeom prst="rect">
            <a:avLst/>
          </a:prstGeom>
          <a:noFill/>
          <a:ln>
            <a:noFill/>
          </a:ln>
        </p:spPr>
      </p:pic>
    </p:spTree>
  </p:cSld>
  <p:clrMapOvr>
    <a:masterClrMapping/>
  </p:clrMapOvr>
  <p:extLst>
    <p:ext uri="{DCECCB84-F9BA-43D5-87BE-67443E8EF086}">
      <p15:sldGuideLst>
        <p15:guide id="1" orient="horz" pos="2872">
          <p15:clr>
            <a:srgbClr val="FA7B17"/>
          </p15:clr>
        </p15:guide>
      </p15:sldGuideLst>
    </p:ext>
  </p:extLst>
</p:sldLayout>
</file>

<file path=ppt/slideLayouts/slideLayout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4. Zoom Poll Instructions ">
  <p:cSld name="CUSTOM_2_3_1_1_1_1_1_2_1_2_1_1_1_1_2_1_1">
    <p:spTree>
      <p:nvGrpSpPr>
        <p:cNvPr id="4697" name="Shape 4697"/>
        <p:cNvGrpSpPr/>
        <p:nvPr/>
      </p:nvGrpSpPr>
      <p:grpSpPr>
        <a:xfrm>
          <a:off x="0" y="0"/>
          <a:ext cx="0" cy="0"/>
          <a:chOff x="0" y="0"/>
          <a:chExt cx="0" cy="0"/>
        </a:xfrm>
      </p:grpSpPr>
      <p:pic>
        <p:nvPicPr>
          <p:cNvPr id="4698" name="Google Shape;4698;p311"/>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4699" name="Google Shape;4699;p311"/>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700" name="Google Shape;4700;p311"/>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4701" name="Google Shape;4701;p311"/>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702" name="Google Shape;4702;p311"/>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3" name="Google Shape;4703;p31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4704" name="Google Shape;4704;p311"/>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4705" name="Google Shape;4705;p31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706" name="Google Shape;4706;p311"/>
          <p:cNvSpPr txBox="1"/>
          <p:nvPr>
            <p:ph idx="2" type="title"/>
          </p:nvPr>
        </p:nvSpPr>
        <p:spPr>
          <a:xfrm>
            <a:off x="273975" y="1254876"/>
            <a:ext cx="8595300" cy="2585700"/>
          </a:xfrm>
          <a:prstGeom prst="rect">
            <a:avLst/>
          </a:prstGeom>
          <a:noFill/>
          <a:ln>
            <a:noFill/>
          </a:ln>
        </p:spPr>
        <p:txBody>
          <a:bodyPr anchorCtr="0" anchor="t" bIns="457200" lIns="2926075"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707" name="Google Shape;4707;p311"/>
          <p:cNvSpPr txBox="1"/>
          <p:nvPr/>
        </p:nvSpPr>
        <p:spPr>
          <a:xfrm>
            <a:off x="274325" y="752100"/>
            <a:ext cx="8595300" cy="392700"/>
          </a:xfrm>
          <a:prstGeom prst="rect">
            <a:avLst/>
          </a:prstGeom>
          <a:noFill/>
          <a:ln>
            <a:noFill/>
          </a:ln>
        </p:spPr>
        <p:txBody>
          <a:bodyPr anchorCtr="0" anchor="t" bIns="91425" lIns="2926075" spcFirstLastPara="1" rIns="91425" wrap="square" tIns="91425">
            <a:noAutofit/>
          </a:bodyPr>
          <a:lstStyle/>
          <a:p>
            <a:pPr indent="0" lvl="0" marL="0" rtl="0" algn="l">
              <a:spcBef>
                <a:spcPts val="0"/>
              </a:spcBef>
              <a:spcAft>
                <a:spcPts val="0"/>
              </a:spcAft>
              <a:buNone/>
            </a:pPr>
            <a:r>
              <a:rPr b="1" lang="en" sz="2000">
                <a:latin typeface="Roboto"/>
                <a:ea typeface="Roboto"/>
                <a:cs typeface="Roboto"/>
                <a:sym typeface="Roboto"/>
              </a:rPr>
              <a:t>Please respond to the following poll:</a:t>
            </a:r>
            <a:endParaRPr b="1" sz="2000">
              <a:latin typeface="Roboto"/>
              <a:ea typeface="Roboto"/>
              <a:cs typeface="Roboto"/>
              <a:sym typeface="Roboto"/>
            </a:endParaRPr>
          </a:p>
        </p:txBody>
      </p:sp>
      <p:pic>
        <p:nvPicPr>
          <p:cNvPr id="4708" name="Google Shape;4708;p311"/>
          <p:cNvPicPr preferRelativeResize="0"/>
          <p:nvPr/>
        </p:nvPicPr>
        <p:blipFill>
          <a:blip r:embed="rId4">
            <a:alphaModFix/>
          </a:blip>
          <a:stretch>
            <a:fillRect/>
          </a:stretch>
        </p:blipFill>
        <p:spPr>
          <a:xfrm>
            <a:off x="390150" y="839275"/>
            <a:ext cx="2680362" cy="2098075"/>
          </a:xfrm>
          <a:prstGeom prst="rect">
            <a:avLst/>
          </a:prstGeom>
          <a:noFill/>
          <a:ln>
            <a:noFill/>
          </a:ln>
        </p:spPr>
      </p:pic>
    </p:spTree>
  </p:cSld>
  <p:clrMapOvr>
    <a:masterClrMapping/>
  </p:clrMapOvr>
</p:sldLayout>
</file>

<file path=ppt/slideLayouts/slideLayout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5. Zoom Annotate Instructions">
  <p:cSld name="CUSTOM_2_3_1_1_1_1_1_2_1_2_1_1_1_1_2_1_1_1">
    <p:spTree>
      <p:nvGrpSpPr>
        <p:cNvPr id="4709" name="Shape 4709"/>
        <p:cNvGrpSpPr/>
        <p:nvPr/>
      </p:nvGrpSpPr>
      <p:grpSpPr>
        <a:xfrm>
          <a:off x="0" y="0"/>
          <a:ext cx="0" cy="0"/>
          <a:chOff x="0" y="0"/>
          <a:chExt cx="0" cy="0"/>
        </a:xfrm>
      </p:grpSpPr>
      <p:pic>
        <p:nvPicPr>
          <p:cNvPr id="4710" name="Google Shape;4710;p312"/>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4711" name="Google Shape;4711;p312"/>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712" name="Google Shape;4712;p312"/>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4713" name="Google Shape;4713;p312"/>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714" name="Google Shape;4714;p312"/>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5" name="Google Shape;4715;p31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4716" name="Google Shape;4716;p312"/>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4717" name="Google Shape;4717;p31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718" name="Google Shape;4718;p312"/>
          <p:cNvSpPr txBox="1"/>
          <p:nvPr>
            <p:ph idx="2" type="title"/>
          </p:nvPr>
        </p:nvSpPr>
        <p:spPr>
          <a:xfrm>
            <a:off x="273975" y="1732738"/>
            <a:ext cx="8595300" cy="2074200"/>
          </a:xfrm>
          <a:prstGeom prst="rect">
            <a:avLst/>
          </a:prstGeom>
          <a:noFill/>
          <a:ln>
            <a:noFill/>
          </a:ln>
        </p:spPr>
        <p:txBody>
          <a:bodyPr anchorCtr="0" anchor="t" bIns="457200" lIns="4572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719" name="Google Shape;4719;p312"/>
          <p:cNvSpPr txBox="1"/>
          <p:nvPr/>
        </p:nvSpPr>
        <p:spPr>
          <a:xfrm>
            <a:off x="274325" y="1239100"/>
            <a:ext cx="8595300" cy="439200"/>
          </a:xfrm>
          <a:prstGeom prst="rect">
            <a:avLst/>
          </a:prstGeom>
          <a:noFill/>
          <a:ln>
            <a:noFill/>
          </a:ln>
        </p:spPr>
        <p:txBody>
          <a:bodyPr anchorCtr="0" anchor="t" bIns="91425" lIns="457200" spcFirstLastPara="1" rIns="91425" wrap="square" tIns="91425">
            <a:noAutofit/>
          </a:bodyPr>
          <a:lstStyle/>
          <a:p>
            <a:pPr indent="0" lvl="0" marL="0" rtl="0" algn="l">
              <a:spcBef>
                <a:spcPts val="0"/>
              </a:spcBef>
              <a:spcAft>
                <a:spcPts val="0"/>
              </a:spcAft>
              <a:buNone/>
            </a:pPr>
            <a:r>
              <a:rPr b="1" lang="en" sz="2000">
                <a:latin typeface="Roboto"/>
                <a:ea typeface="Roboto"/>
                <a:cs typeface="Roboto"/>
                <a:sym typeface="Roboto"/>
              </a:rPr>
              <a:t>Please use the annotate tools to:</a:t>
            </a:r>
            <a:endParaRPr b="1" sz="2000">
              <a:latin typeface="Roboto"/>
              <a:ea typeface="Roboto"/>
              <a:cs typeface="Roboto"/>
              <a:sym typeface="Roboto"/>
            </a:endParaRPr>
          </a:p>
        </p:txBody>
      </p:sp>
      <p:pic>
        <p:nvPicPr>
          <p:cNvPr id="4720" name="Google Shape;4720;p312"/>
          <p:cNvPicPr preferRelativeResize="0"/>
          <p:nvPr/>
        </p:nvPicPr>
        <p:blipFill rotWithShape="1">
          <a:blip r:embed="rId4">
            <a:alphaModFix/>
          </a:blip>
          <a:srcRect b="0" l="29" r="19" t="0"/>
          <a:stretch/>
        </p:blipFill>
        <p:spPr>
          <a:xfrm>
            <a:off x="351817" y="399000"/>
            <a:ext cx="8440378" cy="840100"/>
          </a:xfrm>
          <a:prstGeom prst="rect">
            <a:avLst/>
          </a:prstGeom>
          <a:noFill/>
          <a:ln>
            <a:noFill/>
          </a:ln>
        </p:spPr>
      </p:pic>
    </p:spTree>
  </p:cSld>
  <p:clrMapOvr>
    <a:masterClrMapping/>
  </p:clrMapOvr>
</p:sldLayout>
</file>

<file path=ppt/slideLayouts/slideLayout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6. Help Instructions">
  <p:cSld name="CUSTOM_2_3_1_1_1_1_1_2_1_2_1_1_1_1_1_2">
    <p:spTree>
      <p:nvGrpSpPr>
        <p:cNvPr id="4721" name="Shape 4721"/>
        <p:cNvGrpSpPr/>
        <p:nvPr/>
      </p:nvGrpSpPr>
      <p:grpSpPr>
        <a:xfrm>
          <a:off x="0" y="0"/>
          <a:ext cx="0" cy="0"/>
          <a:chOff x="0" y="0"/>
          <a:chExt cx="0" cy="0"/>
        </a:xfrm>
      </p:grpSpPr>
      <p:pic>
        <p:nvPicPr>
          <p:cNvPr id="4722" name="Google Shape;4722;p313"/>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4723" name="Google Shape;4723;p313"/>
          <p:cNvSpPr txBox="1"/>
          <p:nvPr>
            <p:ph type="title"/>
          </p:nvPr>
        </p:nvSpPr>
        <p:spPr>
          <a:xfrm>
            <a:off x="237100" y="33838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000">
                <a:latin typeface="Roboto Medium"/>
                <a:ea typeface="Roboto Medium"/>
                <a:cs typeface="Roboto Medium"/>
                <a:sym typeface="Roboto Medium"/>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4724" name="Google Shape;4724;p313"/>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5" name="Google Shape;4725;p31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4726" name="Google Shape;4726;p313"/>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4727" name="Google Shape;4727;p313"/>
          <p:cNvPicPr preferRelativeResize="0"/>
          <p:nvPr/>
        </p:nvPicPr>
        <p:blipFill>
          <a:blip r:embed="rId3">
            <a:alphaModFix/>
          </a:blip>
          <a:stretch>
            <a:fillRect/>
          </a:stretch>
        </p:blipFill>
        <p:spPr>
          <a:xfrm>
            <a:off x="2974000" y="418900"/>
            <a:ext cx="3148551" cy="2998625"/>
          </a:xfrm>
          <a:prstGeom prst="rect">
            <a:avLst/>
          </a:prstGeom>
          <a:noFill/>
          <a:ln>
            <a:noFill/>
          </a:ln>
        </p:spPr>
      </p:pic>
    </p:spTree>
  </p:cSld>
  <p:clrMapOvr>
    <a:masterClrMapping/>
  </p:clrMapOvr>
</p:sldLayout>
</file>

<file path=ppt/slideLayouts/slideLayout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7. Icebreaker: Two Truths and a Lie Slide 1">
  <p:cSld name="CUSTOM_2_3_1_1_1_1_1_2_1_2_1_1_1_1_1_2_1">
    <p:spTree>
      <p:nvGrpSpPr>
        <p:cNvPr id="4728" name="Shape 4728"/>
        <p:cNvGrpSpPr/>
        <p:nvPr/>
      </p:nvGrpSpPr>
      <p:grpSpPr>
        <a:xfrm>
          <a:off x="0" y="0"/>
          <a:ext cx="0" cy="0"/>
          <a:chOff x="0" y="0"/>
          <a:chExt cx="0" cy="0"/>
        </a:xfrm>
      </p:grpSpPr>
      <p:pic>
        <p:nvPicPr>
          <p:cNvPr id="4729" name="Google Shape;4729;p314"/>
          <p:cNvPicPr preferRelativeResize="0"/>
          <p:nvPr/>
        </p:nvPicPr>
        <p:blipFill>
          <a:blip r:embed="rId2">
            <a:alphaModFix/>
          </a:blip>
          <a:stretch>
            <a:fillRect/>
          </a:stretch>
        </p:blipFill>
        <p:spPr>
          <a:xfrm>
            <a:off x="-47100" y="1894900"/>
            <a:ext cx="9238200" cy="3324800"/>
          </a:xfrm>
          <a:prstGeom prst="rect">
            <a:avLst/>
          </a:prstGeom>
          <a:noFill/>
          <a:ln>
            <a:noFill/>
          </a:ln>
        </p:spPr>
      </p:pic>
      <p:sp>
        <p:nvSpPr>
          <p:cNvPr id="4730" name="Google Shape;4730;p314"/>
          <p:cNvSpPr txBox="1"/>
          <p:nvPr/>
        </p:nvSpPr>
        <p:spPr>
          <a:xfrm>
            <a:off x="0" y="147925"/>
            <a:ext cx="9144000" cy="73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200">
                <a:latin typeface="Roboto Light"/>
                <a:ea typeface="Roboto Light"/>
                <a:cs typeface="Roboto Light"/>
                <a:sym typeface="Roboto Light"/>
              </a:rPr>
              <a:t>Two Truths and a Lie!</a:t>
            </a:r>
            <a:endParaRPr sz="4200">
              <a:latin typeface="Roboto Light"/>
              <a:ea typeface="Roboto Light"/>
              <a:cs typeface="Roboto Light"/>
              <a:sym typeface="Roboto Light"/>
            </a:endParaRPr>
          </a:p>
        </p:txBody>
      </p:sp>
      <p:sp>
        <p:nvSpPr>
          <p:cNvPr id="4731" name="Google Shape;4731;p31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4732" name="Google Shape;4732;p31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733" name="Google Shape;4733;p314"/>
          <p:cNvSpPr txBox="1"/>
          <p:nvPr>
            <p:ph type="title"/>
          </p:nvPr>
        </p:nvSpPr>
        <p:spPr>
          <a:xfrm>
            <a:off x="75" y="941300"/>
            <a:ext cx="9144000" cy="1048800"/>
          </a:xfrm>
          <a:prstGeom prst="rect">
            <a:avLst/>
          </a:prstGeom>
          <a:noFill/>
          <a:ln>
            <a:noFill/>
          </a:ln>
        </p:spPr>
        <p:txBody>
          <a:bodyPr anchorCtr="0" anchor="t" bIns="457200" lIns="457200" spcFirstLastPara="1" rIns="457200" wrap="square" tIns="0">
            <a:noAutofit/>
          </a:bodyPr>
          <a:lstStyle>
            <a:lvl1pPr lvl="0" rtl="0" algn="ctr">
              <a:spcBef>
                <a:spcPts val="0"/>
              </a:spcBef>
              <a:spcAft>
                <a:spcPts val="0"/>
              </a:spcAft>
              <a:buNone/>
              <a:defRPr sz="2400">
                <a:latin typeface="Roboto"/>
                <a:ea typeface="Roboto"/>
                <a:cs typeface="Roboto"/>
                <a:sym typeface="Roboto"/>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Call Attention Slide">
  <p:cSld name="CUSTOM_2_3_1_1_3_1_1_2_1_1">
    <p:spTree>
      <p:nvGrpSpPr>
        <p:cNvPr id="229" name="Shape 229"/>
        <p:cNvGrpSpPr/>
        <p:nvPr/>
      </p:nvGrpSpPr>
      <p:grpSpPr>
        <a:xfrm>
          <a:off x="0" y="0"/>
          <a:ext cx="0" cy="0"/>
          <a:chOff x="0" y="0"/>
          <a:chExt cx="0" cy="0"/>
        </a:xfrm>
      </p:grpSpPr>
      <p:pic>
        <p:nvPicPr>
          <p:cNvPr id="230" name="Google Shape;230;p33"/>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31" name="Google Shape;231;p33"/>
          <p:cNvSpPr txBox="1"/>
          <p:nvPr>
            <p:ph type="title"/>
          </p:nvPr>
        </p:nvSpPr>
        <p:spPr>
          <a:xfrm>
            <a:off x="2544050" y="1545675"/>
            <a:ext cx="5770200" cy="2430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36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32" name="Google Shape;232;p33"/>
          <p:cNvPicPr preferRelativeResize="0"/>
          <p:nvPr/>
        </p:nvPicPr>
        <p:blipFill rotWithShape="1">
          <a:blip r:embed="rId3">
            <a:alphaModFix/>
          </a:blip>
          <a:srcRect b="0" l="139" r="149" t="0"/>
          <a:stretch/>
        </p:blipFill>
        <p:spPr>
          <a:xfrm>
            <a:off x="1258175" y="1332825"/>
            <a:ext cx="1371601" cy="2002535"/>
          </a:xfrm>
          <a:prstGeom prst="rect">
            <a:avLst/>
          </a:prstGeom>
          <a:noFill/>
          <a:ln>
            <a:noFill/>
          </a:ln>
        </p:spPr>
      </p:pic>
      <p:sp>
        <p:nvSpPr>
          <p:cNvPr id="233" name="Google Shape;233;p3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234" name="Google Shape;234;p33"/>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8. Icebreaker: Two Truths and a Lie Slide 2">
  <p:cSld name="CUSTOM_2_3_1_1_1_1_1_2_1_2_1_1_1_1_1_2_1_1">
    <p:spTree>
      <p:nvGrpSpPr>
        <p:cNvPr id="4734" name="Shape 4734"/>
        <p:cNvGrpSpPr/>
        <p:nvPr/>
      </p:nvGrpSpPr>
      <p:grpSpPr>
        <a:xfrm>
          <a:off x="0" y="0"/>
          <a:ext cx="0" cy="0"/>
          <a:chOff x="0" y="0"/>
          <a:chExt cx="0" cy="0"/>
        </a:xfrm>
      </p:grpSpPr>
      <p:sp>
        <p:nvSpPr>
          <p:cNvPr id="4735" name="Google Shape;4735;p31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4736" name="Google Shape;4736;p315"/>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4737" name="Google Shape;4737;p315"/>
          <p:cNvPicPr preferRelativeResize="0"/>
          <p:nvPr/>
        </p:nvPicPr>
        <p:blipFill>
          <a:blip r:embed="rId2">
            <a:alphaModFix/>
          </a:blip>
          <a:stretch>
            <a:fillRect/>
          </a:stretch>
        </p:blipFill>
        <p:spPr>
          <a:xfrm>
            <a:off x="0" y="0"/>
            <a:ext cx="9144000" cy="5143500"/>
          </a:xfrm>
          <a:prstGeom prst="rect">
            <a:avLst/>
          </a:prstGeom>
          <a:noFill/>
          <a:ln>
            <a:noFill/>
          </a:ln>
        </p:spPr>
      </p:pic>
      <p:sp>
        <p:nvSpPr>
          <p:cNvPr id="4738" name="Google Shape;4738;p315"/>
          <p:cNvSpPr txBox="1"/>
          <p:nvPr/>
        </p:nvSpPr>
        <p:spPr>
          <a:xfrm>
            <a:off x="0" y="675975"/>
            <a:ext cx="9144000" cy="364800"/>
          </a:xfrm>
          <a:prstGeom prst="rect">
            <a:avLst/>
          </a:prstGeom>
          <a:noFill/>
          <a:ln>
            <a:noFill/>
          </a:ln>
        </p:spPr>
        <p:txBody>
          <a:bodyPr anchorCtr="0" anchor="t" bIns="0" lIns="457200" spcFirstLastPara="1" rIns="457200" wrap="square" tIns="91425">
            <a:noAutofit/>
          </a:bodyPr>
          <a:lstStyle/>
          <a:p>
            <a:pPr indent="0" lvl="0" marL="0" rtl="0" algn="l">
              <a:spcBef>
                <a:spcPts val="0"/>
              </a:spcBef>
              <a:spcAft>
                <a:spcPts val="0"/>
              </a:spcAft>
              <a:buNone/>
            </a:pPr>
            <a:r>
              <a:t/>
            </a:r>
            <a:endParaRPr sz="1800">
              <a:latin typeface="Roboto"/>
              <a:ea typeface="Roboto"/>
              <a:cs typeface="Roboto"/>
              <a:sym typeface="Roboto"/>
            </a:endParaRPr>
          </a:p>
        </p:txBody>
      </p:sp>
      <p:sp>
        <p:nvSpPr>
          <p:cNvPr id="4739" name="Google Shape;4739;p315"/>
          <p:cNvSpPr/>
          <p:nvPr/>
        </p:nvSpPr>
        <p:spPr>
          <a:xfrm flipH="1">
            <a:off x="724275" y="1937775"/>
            <a:ext cx="2428500" cy="2662800"/>
          </a:xfrm>
          <a:prstGeom prst="round2DiagRect">
            <a:avLst>
              <a:gd fmla="val 16667" name="adj1"/>
              <a:gd fmla="val 0" name="adj2"/>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0" name="Google Shape;4740;p315"/>
          <p:cNvSpPr/>
          <p:nvPr/>
        </p:nvSpPr>
        <p:spPr>
          <a:xfrm>
            <a:off x="457181" y="1345103"/>
            <a:ext cx="533400" cy="476700"/>
          </a:xfrm>
          <a:prstGeom prst="roundRect">
            <a:avLst>
              <a:gd fmla="val 16667" name="adj"/>
            </a:avLst>
          </a:prstGeom>
          <a:solidFill>
            <a:srgbClr val="FFD96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741" name="Google Shape;4741;p315"/>
          <p:cNvSpPr/>
          <p:nvPr/>
        </p:nvSpPr>
        <p:spPr>
          <a:xfrm rot="10800000">
            <a:off x="593344" y="1733888"/>
            <a:ext cx="261029" cy="144694"/>
          </a:xfrm>
          <a:prstGeom prst="flowChartExtract">
            <a:avLst/>
          </a:pr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42" name="Google Shape;4742;p315"/>
          <p:cNvGrpSpPr/>
          <p:nvPr/>
        </p:nvGrpSpPr>
        <p:grpSpPr>
          <a:xfrm>
            <a:off x="3228956" y="1345103"/>
            <a:ext cx="533372" cy="533480"/>
            <a:chOff x="457200" y="1378813"/>
            <a:chExt cx="695400" cy="695450"/>
          </a:xfrm>
        </p:grpSpPr>
        <p:sp>
          <p:nvSpPr>
            <p:cNvPr id="4743" name="Google Shape;4743;p315"/>
            <p:cNvSpPr/>
            <p:nvPr/>
          </p:nvSpPr>
          <p:spPr>
            <a:xfrm>
              <a:off x="457200" y="1378813"/>
              <a:ext cx="695400" cy="621300"/>
            </a:xfrm>
            <a:prstGeom prst="roundRect">
              <a:avLst>
                <a:gd fmla="val 16667" name="adj"/>
              </a:avLst>
            </a:prstGeom>
            <a:solidFill>
              <a:srgbClr val="FFAB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4744" name="Google Shape;4744;p315"/>
            <p:cNvSpPr/>
            <p:nvPr/>
          </p:nvSpPr>
          <p:spPr>
            <a:xfrm rot="10800000">
              <a:off x="634726" y="1885638"/>
              <a:ext cx="340325" cy="188625"/>
            </a:xfrm>
            <a:prstGeom prst="flowChartExtract">
              <a:avLst/>
            </a:prstGeom>
            <a:solidFill>
              <a:srgbClr val="FFAB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45" name="Google Shape;4745;p315"/>
          <p:cNvSpPr/>
          <p:nvPr/>
        </p:nvSpPr>
        <p:spPr>
          <a:xfrm flipH="1">
            <a:off x="3496050" y="1937775"/>
            <a:ext cx="2428500" cy="2662800"/>
          </a:xfrm>
          <a:prstGeom prst="round2DiagRect">
            <a:avLst>
              <a:gd fmla="val 16667" name="adj1"/>
              <a:gd fmla="val 0" name="adj2"/>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46" name="Google Shape;4746;p315"/>
          <p:cNvGrpSpPr/>
          <p:nvPr/>
        </p:nvGrpSpPr>
        <p:grpSpPr>
          <a:xfrm>
            <a:off x="6134081" y="1345853"/>
            <a:ext cx="533372" cy="533480"/>
            <a:chOff x="457200" y="1378813"/>
            <a:chExt cx="695400" cy="695450"/>
          </a:xfrm>
        </p:grpSpPr>
        <p:sp>
          <p:nvSpPr>
            <p:cNvPr id="4747" name="Google Shape;4747;p315"/>
            <p:cNvSpPr/>
            <p:nvPr/>
          </p:nvSpPr>
          <p:spPr>
            <a:xfrm>
              <a:off x="457200" y="1378813"/>
              <a:ext cx="695400" cy="621300"/>
            </a:xfrm>
            <a:prstGeom prst="roundRect">
              <a:avLst>
                <a:gd fmla="val 16667" name="adj"/>
              </a:avLst>
            </a:prstGeom>
            <a:solidFill>
              <a:srgbClr val="E4702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4748" name="Google Shape;4748;p315"/>
            <p:cNvSpPr/>
            <p:nvPr/>
          </p:nvSpPr>
          <p:spPr>
            <a:xfrm rot="10800000">
              <a:off x="634726" y="1885638"/>
              <a:ext cx="340325" cy="188625"/>
            </a:xfrm>
            <a:prstGeom prst="flowChartExtract">
              <a:avLst/>
            </a:prstGeom>
            <a:solidFill>
              <a:srgbClr val="E470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49" name="Google Shape;4749;p315"/>
          <p:cNvSpPr/>
          <p:nvPr/>
        </p:nvSpPr>
        <p:spPr>
          <a:xfrm flipH="1">
            <a:off x="6401175" y="1938525"/>
            <a:ext cx="2428500" cy="2662800"/>
          </a:xfrm>
          <a:prstGeom prst="round2DiagRect">
            <a:avLst>
              <a:gd fmla="val 16667" name="adj1"/>
              <a:gd fmla="val 0" name="adj2"/>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0" name="Google Shape;4750;p315"/>
          <p:cNvSpPr txBox="1"/>
          <p:nvPr>
            <p:ph idx="2"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751" name="Google Shape;4751;p315"/>
          <p:cNvSpPr txBox="1"/>
          <p:nvPr>
            <p:ph idx="3" type="subTitle"/>
          </p:nvPr>
        </p:nvSpPr>
        <p:spPr>
          <a:xfrm>
            <a:off x="724275" y="1937825"/>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752" name="Google Shape;4752;p315"/>
          <p:cNvSpPr txBox="1"/>
          <p:nvPr>
            <p:ph idx="4" type="subTitle"/>
          </p:nvPr>
        </p:nvSpPr>
        <p:spPr>
          <a:xfrm>
            <a:off x="3496050"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753" name="Google Shape;4753;p315"/>
          <p:cNvSpPr txBox="1"/>
          <p:nvPr>
            <p:ph idx="5" type="subTitle"/>
          </p:nvPr>
        </p:nvSpPr>
        <p:spPr>
          <a:xfrm>
            <a:off x="6401175" y="193858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754" name="Google Shape;4754;p31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755" name="Google Shape;4755;p315"/>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Two Truths and a Lie!</a:t>
            </a:r>
            <a:endParaRPr sz="2400">
              <a:latin typeface="Roboto Medium"/>
              <a:ea typeface="Roboto Medium"/>
              <a:cs typeface="Roboto Medium"/>
              <a:sym typeface="Roboto Medium"/>
            </a:endParaRPr>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9. Icebreaker Would You Rather Poll 1">
  <p:cSld name="CUSTOM_2_3_1_1_1_1_1_2_1_2_1_1_1_1_1_4_1">
    <p:spTree>
      <p:nvGrpSpPr>
        <p:cNvPr id="4756" name="Shape 4756"/>
        <p:cNvGrpSpPr/>
        <p:nvPr/>
      </p:nvGrpSpPr>
      <p:grpSpPr>
        <a:xfrm>
          <a:off x="0" y="0"/>
          <a:ext cx="0" cy="0"/>
          <a:chOff x="0" y="0"/>
          <a:chExt cx="0" cy="0"/>
        </a:xfrm>
      </p:grpSpPr>
      <p:pic>
        <p:nvPicPr>
          <p:cNvPr id="4757" name="Google Shape;4757;p316"/>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4758" name="Google Shape;4758;p316"/>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759" name="Google Shape;4759;p316"/>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4760" name="Google Shape;4760;p316"/>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761" name="Google Shape;4761;p316"/>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2" name="Google Shape;4762;p31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4763" name="Google Shape;4763;p316"/>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4764" name="Google Shape;4764;p31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765" name="Google Shape;4765;p316"/>
          <p:cNvSpPr txBox="1"/>
          <p:nvPr>
            <p:ph idx="2" type="title"/>
          </p:nvPr>
        </p:nvSpPr>
        <p:spPr>
          <a:xfrm>
            <a:off x="273900" y="1742450"/>
            <a:ext cx="8595300" cy="2369400"/>
          </a:xfrm>
          <a:prstGeom prst="rect">
            <a:avLst/>
          </a:prstGeom>
          <a:noFill/>
          <a:ln>
            <a:noFill/>
          </a:ln>
        </p:spPr>
        <p:txBody>
          <a:bodyPr anchorCtr="0" anchor="t" bIns="457200" lIns="27432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4766" name="Google Shape;4766;p316"/>
          <p:cNvPicPr preferRelativeResize="0"/>
          <p:nvPr/>
        </p:nvPicPr>
        <p:blipFill>
          <a:blip r:embed="rId4">
            <a:alphaModFix/>
          </a:blip>
          <a:stretch>
            <a:fillRect/>
          </a:stretch>
        </p:blipFill>
        <p:spPr>
          <a:xfrm>
            <a:off x="390150" y="839275"/>
            <a:ext cx="2680362" cy="2098075"/>
          </a:xfrm>
          <a:prstGeom prst="rect">
            <a:avLst/>
          </a:prstGeom>
          <a:noFill/>
          <a:ln>
            <a:noFill/>
          </a:ln>
        </p:spPr>
      </p:pic>
      <p:sp>
        <p:nvSpPr>
          <p:cNvPr id="4767" name="Google Shape;4767;p316"/>
          <p:cNvSpPr txBox="1"/>
          <p:nvPr/>
        </p:nvSpPr>
        <p:spPr>
          <a:xfrm>
            <a:off x="273900" y="1218350"/>
            <a:ext cx="6213300" cy="524100"/>
          </a:xfrm>
          <a:prstGeom prst="rect">
            <a:avLst/>
          </a:prstGeom>
          <a:noFill/>
          <a:ln>
            <a:noFill/>
          </a:ln>
        </p:spPr>
        <p:txBody>
          <a:bodyPr anchorCtr="0" anchor="t" bIns="91425" lIns="2743200" spcFirstLastPara="1" rIns="91425" wrap="square" tIns="91425">
            <a:noAutofit/>
          </a:bodyPr>
          <a:lstStyle/>
          <a:p>
            <a:pPr indent="0" lvl="0" marL="0" rtl="0" algn="l">
              <a:lnSpc>
                <a:spcPct val="115000"/>
              </a:lnSpc>
              <a:spcBef>
                <a:spcPts val="0"/>
              </a:spcBef>
              <a:spcAft>
                <a:spcPts val="0"/>
              </a:spcAft>
              <a:buNone/>
            </a:pPr>
            <a:r>
              <a:rPr b="1" lang="en" sz="2400">
                <a:solidFill>
                  <a:schemeClr val="dk1"/>
                </a:solidFill>
                <a:latin typeface="Roboto"/>
                <a:ea typeface="Roboto"/>
                <a:cs typeface="Roboto"/>
                <a:sym typeface="Roboto"/>
              </a:rPr>
              <a:t>Would You Rather Poll</a:t>
            </a:r>
            <a:endParaRPr b="1" sz="2400">
              <a:solidFill>
                <a:schemeClr val="dk1"/>
              </a:solidFill>
              <a:latin typeface="Roboto"/>
              <a:ea typeface="Roboto"/>
              <a:cs typeface="Roboto"/>
              <a:sym typeface="Roboto"/>
            </a:endParaRPr>
          </a:p>
        </p:txBody>
      </p:sp>
    </p:spTree>
  </p:cSld>
  <p:clrMapOvr>
    <a:masterClrMapping/>
  </p:clrMapOvr>
</p:sldLayout>
</file>

<file path=ppt/slideLayouts/slideLayout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0. Icebreaker: Would You Rather Poll 2">
  <p:cSld name="CUSTOM_2_3_1_1_1_1_1_2_1_2_1_1_1_1_1_4_1_1">
    <p:spTree>
      <p:nvGrpSpPr>
        <p:cNvPr id="4768" name="Shape 4768"/>
        <p:cNvGrpSpPr/>
        <p:nvPr/>
      </p:nvGrpSpPr>
      <p:grpSpPr>
        <a:xfrm>
          <a:off x="0" y="0"/>
          <a:ext cx="0" cy="0"/>
          <a:chOff x="0" y="0"/>
          <a:chExt cx="0" cy="0"/>
        </a:xfrm>
      </p:grpSpPr>
      <p:sp>
        <p:nvSpPr>
          <p:cNvPr id="4769" name="Google Shape;4769;p317"/>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0" name="Google Shape;4770;p31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4771" name="Google Shape;4771;p31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772" name="Google Shape;4772;p317"/>
          <p:cNvSpPr txBox="1"/>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spcBef>
                <a:spcPts val="0"/>
              </a:spcBef>
              <a:spcAft>
                <a:spcPts val="0"/>
              </a:spcAft>
              <a:buNone/>
            </a:pPr>
            <a:r>
              <a:rPr lang="en" sz="2400">
                <a:latin typeface="Roboto Medium"/>
                <a:ea typeface="Roboto Medium"/>
                <a:cs typeface="Roboto Medium"/>
                <a:sym typeface="Roboto Medium"/>
              </a:rPr>
              <a:t>Sweet or Salty? </a:t>
            </a:r>
            <a:endParaRPr sz="2400">
              <a:latin typeface="Roboto Medium"/>
              <a:ea typeface="Roboto Medium"/>
              <a:cs typeface="Roboto Medium"/>
              <a:sym typeface="Roboto Medium"/>
            </a:endParaRPr>
          </a:p>
        </p:txBody>
      </p:sp>
      <p:sp>
        <p:nvSpPr>
          <p:cNvPr id="4773" name="Google Shape;4773;p317"/>
          <p:cNvSpPr txBox="1"/>
          <p:nvPr/>
        </p:nvSpPr>
        <p:spPr>
          <a:xfrm>
            <a:off x="0" y="828375"/>
            <a:ext cx="9144000" cy="364800"/>
          </a:xfrm>
          <a:prstGeom prst="rect">
            <a:avLst/>
          </a:prstGeom>
          <a:noFill/>
          <a:ln>
            <a:noFill/>
          </a:ln>
        </p:spPr>
        <p:txBody>
          <a:bodyPr anchorCtr="0" anchor="t" bIns="0" lIns="457200" spcFirstLastPara="1" rIns="457200" wrap="square" tIns="91425">
            <a:noAutofit/>
          </a:bodyPr>
          <a:lstStyle/>
          <a:p>
            <a:pPr indent="0" lvl="0" marL="0" rtl="0" algn="l">
              <a:spcBef>
                <a:spcPts val="0"/>
              </a:spcBef>
              <a:spcAft>
                <a:spcPts val="0"/>
              </a:spcAft>
              <a:buNone/>
            </a:pPr>
            <a:r>
              <a:rPr lang="en" sz="2400">
                <a:latin typeface="Roboto"/>
                <a:ea typeface="Roboto"/>
                <a:cs typeface="Roboto"/>
                <a:sym typeface="Roboto"/>
              </a:rPr>
              <a:t>Option A								</a:t>
            </a:r>
            <a:r>
              <a:rPr lang="en" sz="2400">
                <a:solidFill>
                  <a:srgbClr val="000000"/>
                </a:solidFill>
                <a:latin typeface="Roboto"/>
                <a:ea typeface="Roboto"/>
                <a:cs typeface="Roboto"/>
                <a:sym typeface="Roboto"/>
              </a:rPr>
              <a:t>Option B</a:t>
            </a:r>
            <a:endParaRPr sz="2400">
              <a:latin typeface="Roboto"/>
              <a:ea typeface="Roboto"/>
              <a:cs typeface="Roboto"/>
              <a:sym typeface="Roboto"/>
            </a:endParaRPr>
          </a:p>
        </p:txBody>
      </p:sp>
      <p:pic>
        <p:nvPicPr>
          <p:cNvPr id="4774" name="Google Shape;4774;p317"/>
          <p:cNvPicPr preferRelativeResize="0"/>
          <p:nvPr/>
        </p:nvPicPr>
        <p:blipFill>
          <a:blip r:embed="rId2">
            <a:alphaModFix/>
          </a:blip>
          <a:stretch>
            <a:fillRect/>
          </a:stretch>
        </p:blipFill>
        <p:spPr>
          <a:xfrm>
            <a:off x="4305150" y="828375"/>
            <a:ext cx="827450" cy="4017249"/>
          </a:xfrm>
          <a:prstGeom prst="rect">
            <a:avLst/>
          </a:prstGeom>
          <a:noFill/>
          <a:ln>
            <a:noFill/>
          </a:ln>
        </p:spPr>
      </p:pic>
      <p:pic>
        <p:nvPicPr>
          <p:cNvPr id="4775" name="Google Shape;4775;p317"/>
          <p:cNvPicPr preferRelativeResize="0"/>
          <p:nvPr/>
        </p:nvPicPr>
        <p:blipFill>
          <a:blip r:embed="rId3">
            <a:alphaModFix/>
          </a:blip>
          <a:stretch>
            <a:fillRect/>
          </a:stretch>
        </p:blipFill>
        <p:spPr>
          <a:xfrm>
            <a:off x="1009675" y="1345563"/>
            <a:ext cx="2700754" cy="3418676"/>
          </a:xfrm>
          <a:prstGeom prst="rect">
            <a:avLst/>
          </a:prstGeom>
          <a:noFill/>
          <a:ln>
            <a:noFill/>
          </a:ln>
        </p:spPr>
      </p:pic>
      <p:pic>
        <p:nvPicPr>
          <p:cNvPr id="4776" name="Google Shape;4776;p317"/>
          <p:cNvPicPr preferRelativeResize="0"/>
          <p:nvPr/>
        </p:nvPicPr>
        <p:blipFill>
          <a:blip r:embed="rId4">
            <a:alphaModFix/>
          </a:blip>
          <a:stretch>
            <a:fillRect/>
          </a:stretch>
        </p:blipFill>
        <p:spPr>
          <a:xfrm>
            <a:off x="4817179" y="1516900"/>
            <a:ext cx="3913047" cy="3247350"/>
          </a:xfrm>
          <a:prstGeom prst="rect">
            <a:avLst/>
          </a:prstGeom>
          <a:noFill/>
          <a:ln>
            <a:noFill/>
          </a:ln>
        </p:spPr>
      </p:pic>
      <p:cxnSp>
        <p:nvCxnSpPr>
          <p:cNvPr id="4777" name="Google Shape;4777;p31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4778" name="Google Shape;4778;p31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Tree>
  </p:cSld>
  <p:clrMapOvr>
    <a:masterClrMapping/>
  </p:clrMapOvr>
</p:sldLayout>
</file>

<file path=ppt/slideLayouts/slideLayout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1. Icebreaker: Would You Rather Poll 3">
  <p:cSld name="CUSTOM_2_3_1_1_1_1_1_2_1_2_1_1_1_1_1_4_1_1_1">
    <p:spTree>
      <p:nvGrpSpPr>
        <p:cNvPr id="4779" name="Shape 4779"/>
        <p:cNvGrpSpPr/>
        <p:nvPr/>
      </p:nvGrpSpPr>
      <p:grpSpPr>
        <a:xfrm>
          <a:off x="0" y="0"/>
          <a:ext cx="0" cy="0"/>
          <a:chOff x="0" y="0"/>
          <a:chExt cx="0" cy="0"/>
        </a:xfrm>
      </p:grpSpPr>
      <p:sp>
        <p:nvSpPr>
          <p:cNvPr id="4780" name="Google Shape;4780;p318"/>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1" name="Google Shape;4781;p31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4782" name="Google Shape;4782;p31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783" name="Google Shape;4783;p318"/>
          <p:cNvSpPr txBox="1"/>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spcBef>
                <a:spcPts val="0"/>
              </a:spcBef>
              <a:spcAft>
                <a:spcPts val="0"/>
              </a:spcAft>
              <a:buNone/>
            </a:pPr>
            <a:r>
              <a:rPr lang="en" sz="2400">
                <a:solidFill>
                  <a:schemeClr val="dk1"/>
                </a:solidFill>
                <a:latin typeface="Roboto Medium"/>
                <a:ea typeface="Roboto Medium"/>
                <a:cs typeface="Roboto Medium"/>
                <a:sym typeface="Roboto Medium"/>
              </a:rPr>
              <a:t>Would You Rather Have Italian or Mexican?</a:t>
            </a:r>
            <a:endParaRPr sz="2400">
              <a:latin typeface="Roboto Medium"/>
              <a:ea typeface="Roboto Medium"/>
              <a:cs typeface="Roboto Medium"/>
              <a:sym typeface="Roboto Medium"/>
            </a:endParaRPr>
          </a:p>
        </p:txBody>
      </p:sp>
      <p:sp>
        <p:nvSpPr>
          <p:cNvPr id="4784" name="Google Shape;4784;p318"/>
          <p:cNvSpPr txBox="1"/>
          <p:nvPr/>
        </p:nvSpPr>
        <p:spPr>
          <a:xfrm>
            <a:off x="0" y="828375"/>
            <a:ext cx="9144000" cy="364800"/>
          </a:xfrm>
          <a:prstGeom prst="rect">
            <a:avLst/>
          </a:prstGeom>
          <a:noFill/>
          <a:ln>
            <a:noFill/>
          </a:ln>
        </p:spPr>
        <p:txBody>
          <a:bodyPr anchorCtr="0" anchor="t" bIns="0" lIns="457200" spcFirstLastPara="1" rIns="457200" wrap="square" tIns="91425">
            <a:noAutofit/>
          </a:bodyPr>
          <a:lstStyle/>
          <a:p>
            <a:pPr indent="0" lvl="0" marL="0" rtl="0" algn="l">
              <a:spcBef>
                <a:spcPts val="0"/>
              </a:spcBef>
              <a:spcAft>
                <a:spcPts val="0"/>
              </a:spcAft>
              <a:buNone/>
            </a:pPr>
            <a:r>
              <a:rPr lang="en" sz="2400">
                <a:latin typeface="Roboto"/>
                <a:ea typeface="Roboto"/>
                <a:cs typeface="Roboto"/>
                <a:sym typeface="Roboto"/>
              </a:rPr>
              <a:t>Option A								</a:t>
            </a:r>
            <a:r>
              <a:rPr lang="en" sz="2400">
                <a:solidFill>
                  <a:srgbClr val="000000"/>
                </a:solidFill>
                <a:latin typeface="Roboto"/>
                <a:ea typeface="Roboto"/>
                <a:cs typeface="Roboto"/>
                <a:sym typeface="Roboto"/>
              </a:rPr>
              <a:t>Option B</a:t>
            </a:r>
            <a:endParaRPr sz="2400">
              <a:latin typeface="Roboto"/>
              <a:ea typeface="Roboto"/>
              <a:cs typeface="Roboto"/>
              <a:sym typeface="Roboto"/>
            </a:endParaRPr>
          </a:p>
        </p:txBody>
      </p:sp>
      <p:pic>
        <p:nvPicPr>
          <p:cNvPr id="4785" name="Google Shape;4785;p318"/>
          <p:cNvPicPr preferRelativeResize="0"/>
          <p:nvPr/>
        </p:nvPicPr>
        <p:blipFill>
          <a:blip r:embed="rId2">
            <a:alphaModFix/>
          </a:blip>
          <a:stretch>
            <a:fillRect/>
          </a:stretch>
        </p:blipFill>
        <p:spPr>
          <a:xfrm>
            <a:off x="4305150" y="828375"/>
            <a:ext cx="827450" cy="4017249"/>
          </a:xfrm>
          <a:prstGeom prst="rect">
            <a:avLst/>
          </a:prstGeom>
          <a:noFill/>
          <a:ln>
            <a:noFill/>
          </a:ln>
        </p:spPr>
      </p:pic>
      <p:cxnSp>
        <p:nvCxnSpPr>
          <p:cNvPr id="4786" name="Google Shape;4786;p31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pic>
        <p:nvPicPr>
          <p:cNvPr id="4787" name="Google Shape;4787;p318"/>
          <p:cNvPicPr preferRelativeResize="0"/>
          <p:nvPr/>
        </p:nvPicPr>
        <p:blipFill>
          <a:blip r:embed="rId3">
            <a:alphaModFix/>
          </a:blip>
          <a:stretch>
            <a:fillRect/>
          </a:stretch>
        </p:blipFill>
        <p:spPr>
          <a:xfrm>
            <a:off x="376100" y="1259250"/>
            <a:ext cx="3531688" cy="3418674"/>
          </a:xfrm>
          <a:prstGeom prst="rect">
            <a:avLst/>
          </a:prstGeom>
          <a:noFill/>
          <a:ln>
            <a:noFill/>
          </a:ln>
        </p:spPr>
      </p:pic>
      <p:pic>
        <p:nvPicPr>
          <p:cNvPr id="4788" name="Google Shape;4788;p318"/>
          <p:cNvPicPr preferRelativeResize="0"/>
          <p:nvPr/>
        </p:nvPicPr>
        <p:blipFill rotWithShape="1">
          <a:blip r:embed="rId4">
            <a:alphaModFix/>
          </a:blip>
          <a:srcRect b="0" l="826" r="826" t="0"/>
          <a:stretch/>
        </p:blipFill>
        <p:spPr>
          <a:xfrm>
            <a:off x="4980200" y="1335450"/>
            <a:ext cx="3531688" cy="3418672"/>
          </a:xfrm>
          <a:prstGeom prst="rect">
            <a:avLst/>
          </a:prstGeom>
          <a:noFill/>
          <a:ln>
            <a:noFill/>
          </a:ln>
        </p:spPr>
      </p:pic>
      <p:cxnSp>
        <p:nvCxnSpPr>
          <p:cNvPr id="4789" name="Google Shape;4789;p31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Tree>
  </p:cSld>
  <p:clrMapOvr>
    <a:masterClrMapping/>
  </p:clrMapOvr>
</p:sldLayout>
</file>

<file path=ppt/slideLayouts/slideLayout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2. Icebreaker: Would You Rather Poll 4">
  <p:cSld name="CUSTOM_2_3_1_1_1_1_1_2_1_2_1_1_1_1_1_4_1_1_1_1">
    <p:spTree>
      <p:nvGrpSpPr>
        <p:cNvPr id="4790" name="Shape 4790"/>
        <p:cNvGrpSpPr/>
        <p:nvPr/>
      </p:nvGrpSpPr>
      <p:grpSpPr>
        <a:xfrm>
          <a:off x="0" y="0"/>
          <a:ext cx="0" cy="0"/>
          <a:chOff x="0" y="0"/>
          <a:chExt cx="0" cy="0"/>
        </a:xfrm>
      </p:grpSpPr>
      <p:sp>
        <p:nvSpPr>
          <p:cNvPr id="4791" name="Google Shape;4791;p319"/>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2" name="Google Shape;4792;p31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4793" name="Google Shape;4793;p31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794" name="Google Shape;4794;p319"/>
          <p:cNvSpPr txBox="1"/>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spcBef>
                <a:spcPts val="0"/>
              </a:spcBef>
              <a:spcAft>
                <a:spcPts val="0"/>
              </a:spcAft>
              <a:buNone/>
            </a:pPr>
            <a:r>
              <a:rPr lang="en" sz="2400">
                <a:solidFill>
                  <a:schemeClr val="dk1"/>
                </a:solidFill>
                <a:latin typeface="Roboto Medium"/>
                <a:ea typeface="Roboto Medium"/>
                <a:cs typeface="Roboto Medium"/>
                <a:sym typeface="Roboto Medium"/>
              </a:rPr>
              <a:t>Where Would You Rather Live?</a:t>
            </a:r>
            <a:endParaRPr sz="2400">
              <a:solidFill>
                <a:schemeClr val="dk1"/>
              </a:solidFill>
              <a:latin typeface="Roboto Medium"/>
              <a:ea typeface="Roboto Medium"/>
              <a:cs typeface="Roboto Medium"/>
              <a:sym typeface="Roboto Medium"/>
            </a:endParaRPr>
          </a:p>
          <a:p>
            <a:pPr indent="0" lvl="0" marL="0" rtl="0" algn="l">
              <a:spcBef>
                <a:spcPts val="0"/>
              </a:spcBef>
              <a:spcAft>
                <a:spcPts val="0"/>
              </a:spcAft>
              <a:buNone/>
            </a:pPr>
            <a:r>
              <a:t/>
            </a:r>
            <a:endParaRPr sz="2400">
              <a:solidFill>
                <a:schemeClr val="dk1"/>
              </a:solidFill>
              <a:latin typeface="Roboto Medium"/>
              <a:ea typeface="Roboto Medium"/>
              <a:cs typeface="Roboto Medium"/>
              <a:sym typeface="Roboto Medium"/>
            </a:endParaRPr>
          </a:p>
        </p:txBody>
      </p:sp>
      <p:sp>
        <p:nvSpPr>
          <p:cNvPr id="4795" name="Google Shape;4795;p319"/>
          <p:cNvSpPr txBox="1"/>
          <p:nvPr/>
        </p:nvSpPr>
        <p:spPr>
          <a:xfrm>
            <a:off x="0" y="828375"/>
            <a:ext cx="9144000" cy="364800"/>
          </a:xfrm>
          <a:prstGeom prst="rect">
            <a:avLst/>
          </a:prstGeom>
          <a:noFill/>
          <a:ln>
            <a:noFill/>
          </a:ln>
        </p:spPr>
        <p:txBody>
          <a:bodyPr anchorCtr="0" anchor="t" bIns="0" lIns="457200" spcFirstLastPara="1" rIns="457200" wrap="square" tIns="91425">
            <a:noAutofit/>
          </a:bodyPr>
          <a:lstStyle/>
          <a:p>
            <a:pPr indent="0" lvl="0" marL="0" rtl="0" algn="l">
              <a:spcBef>
                <a:spcPts val="0"/>
              </a:spcBef>
              <a:spcAft>
                <a:spcPts val="0"/>
              </a:spcAft>
              <a:buNone/>
            </a:pPr>
            <a:r>
              <a:rPr lang="en" sz="2400">
                <a:latin typeface="Roboto"/>
                <a:ea typeface="Roboto"/>
                <a:cs typeface="Roboto"/>
                <a:sym typeface="Roboto"/>
              </a:rPr>
              <a:t>Option A								</a:t>
            </a:r>
            <a:r>
              <a:rPr lang="en" sz="2400">
                <a:solidFill>
                  <a:srgbClr val="000000"/>
                </a:solidFill>
                <a:latin typeface="Roboto"/>
                <a:ea typeface="Roboto"/>
                <a:cs typeface="Roboto"/>
                <a:sym typeface="Roboto"/>
              </a:rPr>
              <a:t>Option B</a:t>
            </a:r>
            <a:endParaRPr sz="2400">
              <a:latin typeface="Roboto"/>
              <a:ea typeface="Roboto"/>
              <a:cs typeface="Roboto"/>
              <a:sym typeface="Roboto"/>
            </a:endParaRPr>
          </a:p>
        </p:txBody>
      </p:sp>
      <p:pic>
        <p:nvPicPr>
          <p:cNvPr id="4796" name="Google Shape;4796;p319"/>
          <p:cNvPicPr preferRelativeResize="0"/>
          <p:nvPr/>
        </p:nvPicPr>
        <p:blipFill>
          <a:blip r:embed="rId2">
            <a:alphaModFix/>
          </a:blip>
          <a:stretch>
            <a:fillRect/>
          </a:stretch>
        </p:blipFill>
        <p:spPr>
          <a:xfrm>
            <a:off x="4305150" y="828375"/>
            <a:ext cx="827450" cy="4017249"/>
          </a:xfrm>
          <a:prstGeom prst="rect">
            <a:avLst/>
          </a:prstGeom>
          <a:noFill/>
          <a:ln>
            <a:noFill/>
          </a:ln>
        </p:spPr>
      </p:pic>
      <p:cxnSp>
        <p:nvCxnSpPr>
          <p:cNvPr id="4797" name="Google Shape;4797;p31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4798" name="Google Shape;4798;p31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pic>
        <p:nvPicPr>
          <p:cNvPr id="4799" name="Google Shape;4799;p319"/>
          <p:cNvPicPr preferRelativeResize="0"/>
          <p:nvPr/>
        </p:nvPicPr>
        <p:blipFill>
          <a:blip r:embed="rId3">
            <a:alphaModFix/>
          </a:blip>
          <a:stretch>
            <a:fillRect/>
          </a:stretch>
        </p:blipFill>
        <p:spPr>
          <a:xfrm>
            <a:off x="5208800" y="1485900"/>
            <a:ext cx="3278350" cy="3278350"/>
          </a:xfrm>
          <a:prstGeom prst="rect">
            <a:avLst/>
          </a:prstGeom>
          <a:noFill/>
          <a:ln>
            <a:noFill/>
          </a:ln>
        </p:spPr>
      </p:pic>
      <p:pic>
        <p:nvPicPr>
          <p:cNvPr id="4800" name="Google Shape;4800;p319"/>
          <p:cNvPicPr preferRelativeResize="0"/>
          <p:nvPr/>
        </p:nvPicPr>
        <p:blipFill>
          <a:blip r:embed="rId4">
            <a:alphaModFix/>
          </a:blip>
          <a:stretch>
            <a:fillRect/>
          </a:stretch>
        </p:blipFill>
        <p:spPr>
          <a:xfrm>
            <a:off x="495300" y="1487838"/>
            <a:ext cx="3278350" cy="3278350"/>
          </a:xfrm>
          <a:prstGeom prst="rect">
            <a:avLst/>
          </a:prstGeom>
          <a:noFill/>
          <a:ln>
            <a:noFill/>
          </a:ln>
        </p:spPr>
      </p:pic>
    </p:spTree>
  </p:cSld>
  <p:clrMapOvr>
    <a:masterClrMapping/>
  </p:clrMapOvr>
</p:sldLayout>
</file>

<file path=ppt/slideLayouts/slideLayout3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3. Icebreaker: Would You Rather Poll 5">
  <p:cSld name="CUSTOM_2_3_1_1_1_1_1_2_1_2_1_1_1_1_1_4_1_1_1_1_1">
    <p:spTree>
      <p:nvGrpSpPr>
        <p:cNvPr id="4801" name="Shape 4801"/>
        <p:cNvGrpSpPr/>
        <p:nvPr/>
      </p:nvGrpSpPr>
      <p:grpSpPr>
        <a:xfrm>
          <a:off x="0" y="0"/>
          <a:ext cx="0" cy="0"/>
          <a:chOff x="0" y="0"/>
          <a:chExt cx="0" cy="0"/>
        </a:xfrm>
      </p:grpSpPr>
      <p:sp>
        <p:nvSpPr>
          <p:cNvPr id="4802" name="Google Shape;4802;p320"/>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3" name="Google Shape;4803;p32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4804" name="Google Shape;4804;p32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05" name="Google Shape;4805;p320"/>
          <p:cNvSpPr txBox="1"/>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spcBef>
                <a:spcPts val="0"/>
              </a:spcBef>
              <a:spcAft>
                <a:spcPts val="0"/>
              </a:spcAft>
              <a:buNone/>
            </a:pPr>
            <a:r>
              <a:rPr lang="en" sz="2400">
                <a:solidFill>
                  <a:schemeClr val="dk1"/>
                </a:solidFill>
                <a:latin typeface="Roboto Medium"/>
                <a:ea typeface="Roboto Medium"/>
                <a:cs typeface="Roboto Medium"/>
                <a:sym typeface="Roboto Medium"/>
              </a:rPr>
              <a:t>Which Is Worse? </a:t>
            </a:r>
            <a:endParaRPr sz="2400">
              <a:solidFill>
                <a:schemeClr val="dk1"/>
              </a:solidFill>
              <a:latin typeface="Roboto Medium"/>
              <a:ea typeface="Roboto Medium"/>
              <a:cs typeface="Roboto Medium"/>
              <a:sym typeface="Roboto Medium"/>
            </a:endParaRPr>
          </a:p>
          <a:p>
            <a:pPr indent="0" lvl="0" marL="0" rtl="0" algn="l">
              <a:spcBef>
                <a:spcPts val="0"/>
              </a:spcBef>
              <a:spcAft>
                <a:spcPts val="0"/>
              </a:spcAft>
              <a:buNone/>
            </a:pPr>
            <a:r>
              <a:t/>
            </a:r>
            <a:endParaRPr sz="2400">
              <a:solidFill>
                <a:schemeClr val="dk1"/>
              </a:solidFill>
              <a:latin typeface="Roboto Medium"/>
              <a:ea typeface="Roboto Medium"/>
              <a:cs typeface="Roboto Medium"/>
              <a:sym typeface="Roboto Medium"/>
            </a:endParaRPr>
          </a:p>
        </p:txBody>
      </p:sp>
      <p:sp>
        <p:nvSpPr>
          <p:cNvPr id="4806" name="Google Shape;4806;p320"/>
          <p:cNvSpPr txBox="1"/>
          <p:nvPr/>
        </p:nvSpPr>
        <p:spPr>
          <a:xfrm>
            <a:off x="0" y="828375"/>
            <a:ext cx="9144000" cy="364800"/>
          </a:xfrm>
          <a:prstGeom prst="rect">
            <a:avLst/>
          </a:prstGeom>
          <a:noFill/>
          <a:ln>
            <a:noFill/>
          </a:ln>
        </p:spPr>
        <p:txBody>
          <a:bodyPr anchorCtr="0" anchor="t" bIns="0" lIns="457200" spcFirstLastPara="1" rIns="457200" wrap="square" tIns="91425">
            <a:noAutofit/>
          </a:bodyPr>
          <a:lstStyle/>
          <a:p>
            <a:pPr indent="0" lvl="0" marL="0" rtl="0" algn="l">
              <a:spcBef>
                <a:spcPts val="0"/>
              </a:spcBef>
              <a:spcAft>
                <a:spcPts val="0"/>
              </a:spcAft>
              <a:buNone/>
            </a:pPr>
            <a:r>
              <a:rPr lang="en" sz="2400">
                <a:latin typeface="Roboto"/>
                <a:ea typeface="Roboto"/>
                <a:cs typeface="Roboto"/>
                <a:sym typeface="Roboto"/>
              </a:rPr>
              <a:t>Option A								</a:t>
            </a:r>
            <a:r>
              <a:rPr lang="en" sz="2400">
                <a:solidFill>
                  <a:srgbClr val="000000"/>
                </a:solidFill>
                <a:latin typeface="Roboto"/>
                <a:ea typeface="Roboto"/>
                <a:cs typeface="Roboto"/>
                <a:sym typeface="Roboto"/>
              </a:rPr>
              <a:t>Option B</a:t>
            </a:r>
            <a:endParaRPr sz="2400">
              <a:latin typeface="Roboto"/>
              <a:ea typeface="Roboto"/>
              <a:cs typeface="Roboto"/>
              <a:sym typeface="Roboto"/>
            </a:endParaRPr>
          </a:p>
        </p:txBody>
      </p:sp>
      <p:pic>
        <p:nvPicPr>
          <p:cNvPr id="4807" name="Google Shape;4807;p320"/>
          <p:cNvPicPr preferRelativeResize="0"/>
          <p:nvPr/>
        </p:nvPicPr>
        <p:blipFill>
          <a:blip r:embed="rId2">
            <a:alphaModFix/>
          </a:blip>
          <a:stretch>
            <a:fillRect/>
          </a:stretch>
        </p:blipFill>
        <p:spPr>
          <a:xfrm>
            <a:off x="4305150" y="828375"/>
            <a:ext cx="827450" cy="4017249"/>
          </a:xfrm>
          <a:prstGeom prst="rect">
            <a:avLst/>
          </a:prstGeom>
          <a:noFill/>
          <a:ln>
            <a:noFill/>
          </a:ln>
        </p:spPr>
      </p:pic>
      <p:cxnSp>
        <p:nvCxnSpPr>
          <p:cNvPr id="4808" name="Google Shape;4808;p32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4809" name="Google Shape;4809;p32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pic>
        <p:nvPicPr>
          <p:cNvPr id="4810" name="Google Shape;4810;p320"/>
          <p:cNvPicPr preferRelativeResize="0"/>
          <p:nvPr/>
        </p:nvPicPr>
        <p:blipFill rotWithShape="1">
          <a:blip r:embed="rId3">
            <a:alphaModFix/>
          </a:blip>
          <a:srcRect b="0" l="0" r="0" t="0"/>
          <a:stretch/>
        </p:blipFill>
        <p:spPr>
          <a:xfrm>
            <a:off x="5208800" y="1485900"/>
            <a:ext cx="3278350" cy="3278350"/>
          </a:xfrm>
          <a:prstGeom prst="rect">
            <a:avLst/>
          </a:prstGeom>
          <a:noFill/>
          <a:ln>
            <a:noFill/>
          </a:ln>
        </p:spPr>
      </p:pic>
      <p:pic>
        <p:nvPicPr>
          <p:cNvPr id="4811" name="Google Shape;4811;p320"/>
          <p:cNvPicPr preferRelativeResize="0"/>
          <p:nvPr/>
        </p:nvPicPr>
        <p:blipFill rotWithShape="1">
          <a:blip r:embed="rId4">
            <a:alphaModFix/>
          </a:blip>
          <a:srcRect b="0" l="0" r="0" t="0"/>
          <a:stretch/>
        </p:blipFill>
        <p:spPr>
          <a:xfrm>
            <a:off x="495300" y="1487838"/>
            <a:ext cx="3278350" cy="3278350"/>
          </a:xfrm>
          <a:prstGeom prst="rect">
            <a:avLst/>
          </a:prstGeom>
          <a:noFill/>
          <a:ln>
            <a:noFill/>
          </a:ln>
        </p:spPr>
      </p:pic>
    </p:spTree>
  </p:cSld>
  <p:clrMapOvr>
    <a:masterClrMapping/>
  </p:clrMapOvr>
</p:sldLayout>
</file>

<file path=ppt/slideLayouts/slideLayout3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4. Icebreaker: Ice Cream Flavor">
  <p:cSld name="CUSTOM_2_3_1_1_1_1_1_2_1_2_1_1_1_1_1_4_1_1_1_1_1_1">
    <p:spTree>
      <p:nvGrpSpPr>
        <p:cNvPr id="4812" name="Shape 4812"/>
        <p:cNvGrpSpPr/>
        <p:nvPr/>
      </p:nvGrpSpPr>
      <p:grpSpPr>
        <a:xfrm>
          <a:off x="0" y="0"/>
          <a:ext cx="0" cy="0"/>
          <a:chOff x="0" y="0"/>
          <a:chExt cx="0" cy="0"/>
        </a:xfrm>
      </p:grpSpPr>
      <p:pic>
        <p:nvPicPr>
          <p:cNvPr id="4813" name="Google Shape;4813;p321"/>
          <p:cNvPicPr preferRelativeResize="0"/>
          <p:nvPr/>
        </p:nvPicPr>
        <p:blipFill>
          <a:blip r:embed="rId2">
            <a:alphaModFix/>
          </a:blip>
          <a:stretch>
            <a:fillRect/>
          </a:stretch>
        </p:blipFill>
        <p:spPr>
          <a:xfrm>
            <a:off x="12301" y="0"/>
            <a:ext cx="9144000" cy="5143497"/>
          </a:xfrm>
          <a:prstGeom prst="rect">
            <a:avLst/>
          </a:prstGeom>
          <a:noFill/>
          <a:ln>
            <a:noFill/>
          </a:ln>
        </p:spPr>
      </p:pic>
      <p:sp>
        <p:nvSpPr>
          <p:cNvPr id="4814" name="Google Shape;4814;p321"/>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5" name="Google Shape;4815;p32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4816" name="Google Shape;4816;p32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817" name="Google Shape;4817;p32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4818" name="Google Shape;4818;p32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819" name="Google Shape;4819;p32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5. Icebreaker: Where in the World 1">
  <p:cSld name="CUSTOM_2_3_1_1_1_1_1_2_1_2_1_1_1_1_1_4">
    <p:spTree>
      <p:nvGrpSpPr>
        <p:cNvPr id="4820" name="Shape 4820"/>
        <p:cNvGrpSpPr/>
        <p:nvPr/>
      </p:nvGrpSpPr>
      <p:grpSpPr>
        <a:xfrm>
          <a:off x="0" y="0"/>
          <a:ext cx="0" cy="0"/>
          <a:chOff x="0" y="0"/>
          <a:chExt cx="0" cy="0"/>
        </a:xfrm>
      </p:grpSpPr>
      <p:pic>
        <p:nvPicPr>
          <p:cNvPr id="4821" name="Google Shape;4821;p322"/>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4822" name="Google Shape;4822;p322"/>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823" name="Google Shape;4823;p322"/>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4824" name="Google Shape;4824;p322"/>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25" name="Google Shape;4825;p322"/>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6" name="Google Shape;4826;p32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4827" name="Google Shape;4827;p322"/>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4828" name="Google Shape;4828;p32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29" name="Google Shape;4829;p322"/>
          <p:cNvSpPr txBox="1"/>
          <p:nvPr/>
        </p:nvSpPr>
        <p:spPr>
          <a:xfrm>
            <a:off x="273900" y="913550"/>
            <a:ext cx="6213300" cy="524100"/>
          </a:xfrm>
          <a:prstGeom prst="rect">
            <a:avLst/>
          </a:prstGeom>
          <a:noFill/>
          <a:ln>
            <a:noFill/>
          </a:ln>
        </p:spPr>
        <p:txBody>
          <a:bodyPr anchorCtr="0" anchor="t" bIns="91425" lIns="2743200" spcFirstLastPara="1" rIns="91425" wrap="square" tIns="91425">
            <a:noAutofit/>
          </a:bodyPr>
          <a:lstStyle/>
          <a:p>
            <a:pPr indent="0" lvl="0" marL="0" rtl="0" algn="l">
              <a:lnSpc>
                <a:spcPct val="115000"/>
              </a:lnSpc>
              <a:spcBef>
                <a:spcPts val="0"/>
              </a:spcBef>
              <a:spcAft>
                <a:spcPts val="0"/>
              </a:spcAft>
              <a:buNone/>
            </a:pPr>
            <a:r>
              <a:rPr b="1" lang="en" sz="2400">
                <a:solidFill>
                  <a:schemeClr val="dk1"/>
                </a:solidFill>
                <a:latin typeface="Roboto"/>
                <a:ea typeface="Roboto"/>
                <a:cs typeface="Roboto"/>
                <a:sym typeface="Roboto"/>
              </a:rPr>
              <a:t>Where in the World</a:t>
            </a:r>
            <a:endParaRPr b="1" sz="2400">
              <a:solidFill>
                <a:schemeClr val="dk1"/>
              </a:solidFill>
              <a:latin typeface="Roboto"/>
              <a:ea typeface="Roboto"/>
              <a:cs typeface="Roboto"/>
              <a:sym typeface="Roboto"/>
            </a:endParaRPr>
          </a:p>
        </p:txBody>
      </p:sp>
      <p:sp>
        <p:nvSpPr>
          <p:cNvPr id="4830" name="Google Shape;4830;p322"/>
          <p:cNvSpPr txBox="1"/>
          <p:nvPr>
            <p:ph idx="2" type="title"/>
          </p:nvPr>
        </p:nvSpPr>
        <p:spPr>
          <a:xfrm>
            <a:off x="273900" y="1437650"/>
            <a:ext cx="8595300" cy="2369400"/>
          </a:xfrm>
          <a:prstGeom prst="rect">
            <a:avLst/>
          </a:prstGeom>
          <a:noFill/>
          <a:ln>
            <a:noFill/>
          </a:ln>
        </p:spPr>
        <p:txBody>
          <a:bodyPr anchorCtr="0" anchor="t" bIns="457200" lIns="27432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4831" name="Google Shape;4831;p322"/>
          <p:cNvPicPr preferRelativeResize="0"/>
          <p:nvPr/>
        </p:nvPicPr>
        <p:blipFill>
          <a:blip r:embed="rId4">
            <a:alphaModFix/>
          </a:blip>
          <a:stretch>
            <a:fillRect/>
          </a:stretch>
        </p:blipFill>
        <p:spPr>
          <a:xfrm>
            <a:off x="562725" y="856100"/>
            <a:ext cx="2369400" cy="2369400"/>
          </a:xfrm>
          <a:prstGeom prst="rect">
            <a:avLst/>
          </a:prstGeom>
          <a:noFill/>
          <a:ln>
            <a:noFill/>
          </a:ln>
        </p:spPr>
      </p:pic>
    </p:spTree>
  </p:cSld>
  <p:clrMapOvr>
    <a:masterClrMapping/>
  </p:clrMapOvr>
</p:sldLayout>
</file>

<file path=ppt/slideLayouts/slideLayout3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6. Icebreaker: Where in the World 2">
  <p:cSld name="CUSTOM_2_3_1_1_1_1_1_2_1_2_1_1_1_1_1_4_2">
    <p:spTree>
      <p:nvGrpSpPr>
        <p:cNvPr id="4832" name="Shape 4832"/>
        <p:cNvGrpSpPr/>
        <p:nvPr/>
      </p:nvGrpSpPr>
      <p:grpSpPr>
        <a:xfrm>
          <a:off x="0" y="0"/>
          <a:ext cx="0" cy="0"/>
          <a:chOff x="0" y="0"/>
          <a:chExt cx="0" cy="0"/>
        </a:xfrm>
      </p:grpSpPr>
      <p:pic>
        <p:nvPicPr>
          <p:cNvPr id="4833" name="Google Shape;4833;p323"/>
          <p:cNvPicPr preferRelativeResize="0"/>
          <p:nvPr/>
        </p:nvPicPr>
        <p:blipFill>
          <a:blip r:embed="rId2">
            <a:alphaModFix/>
          </a:blip>
          <a:stretch>
            <a:fillRect/>
          </a:stretch>
        </p:blipFill>
        <p:spPr>
          <a:xfrm>
            <a:off x="8062160" y="3975150"/>
            <a:ext cx="548640" cy="725893"/>
          </a:xfrm>
          <a:prstGeom prst="rect">
            <a:avLst/>
          </a:prstGeom>
          <a:noFill/>
          <a:ln>
            <a:noFill/>
          </a:ln>
        </p:spPr>
      </p:pic>
      <p:sp>
        <p:nvSpPr>
          <p:cNvPr id="4834" name="Google Shape;4834;p32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4835" name="Google Shape;4835;p323"/>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4836" name="Google Shape;4836;p323"/>
          <p:cNvPicPr preferRelativeResize="0"/>
          <p:nvPr/>
        </p:nvPicPr>
        <p:blipFill>
          <a:blip r:embed="rId3">
            <a:alphaModFix/>
          </a:blip>
          <a:stretch>
            <a:fillRect/>
          </a:stretch>
        </p:blipFill>
        <p:spPr>
          <a:xfrm>
            <a:off x="152400" y="152400"/>
            <a:ext cx="8839200" cy="4594543"/>
          </a:xfrm>
          <a:prstGeom prst="rect">
            <a:avLst/>
          </a:prstGeom>
          <a:noFill/>
          <a:ln>
            <a:noFill/>
          </a:ln>
        </p:spPr>
      </p:pic>
      <p:cxnSp>
        <p:nvCxnSpPr>
          <p:cNvPr id="4837" name="Google Shape;4837;p32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Tree>
  </p:cSld>
  <p:clrMapOvr>
    <a:masterClrMapping/>
  </p:clrMapOvr>
</p:sldLayout>
</file>

<file path=ppt/slideLayouts/slideLayout3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7. Question for Students to Answer">
  <p:cSld name="CUSTOM_17_2_1_2_3">
    <p:spTree>
      <p:nvGrpSpPr>
        <p:cNvPr id="4838" name="Shape 4838"/>
        <p:cNvGrpSpPr/>
        <p:nvPr/>
      </p:nvGrpSpPr>
      <p:grpSpPr>
        <a:xfrm>
          <a:off x="0" y="0"/>
          <a:ext cx="0" cy="0"/>
          <a:chOff x="0" y="0"/>
          <a:chExt cx="0" cy="0"/>
        </a:xfrm>
      </p:grpSpPr>
      <p:pic>
        <p:nvPicPr>
          <p:cNvPr id="4839" name="Google Shape;4839;p324"/>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4840" name="Google Shape;4840;p324"/>
          <p:cNvSpPr/>
          <p:nvPr/>
        </p:nvSpPr>
        <p:spPr>
          <a:xfrm>
            <a:off x="283500" y="274875"/>
            <a:ext cx="8595300" cy="4593600"/>
          </a:xfrm>
          <a:prstGeom prst="rect">
            <a:avLst/>
          </a:prstGeom>
          <a:solidFill>
            <a:srgbClr val="00C8E9">
              <a:alpha val="368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841" name="Google Shape;4841;p324"/>
          <p:cNvPicPr preferRelativeResize="0"/>
          <p:nvPr/>
        </p:nvPicPr>
        <p:blipFill>
          <a:blip r:embed="rId3">
            <a:alphaModFix/>
          </a:blip>
          <a:stretch>
            <a:fillRect/>
          </a:stretch>
        </p:blipFill>
        <p:spPr>
          <a:xfrm>
            <a:off x="3401675" y="274875"/>
            <a:ext cx="2340650" cy="2340650"/>
          </a:xfrm>
          <a:prstGeom prst="rect">
            <a:avLst/>
          </a:prstGeom>
          <a:noFill/>
          <a:ln>
            <a:noFill/>
          </a:ln>
        </p:spPr>
      </p:pic>
      <p:sp>
        <p:nvSpPr>
          <p:cNvPr id="4842" name="Google Shape;4842;p32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4843" name="Google Shape;4843;p32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44" name="Google Shape;4844;p324"/>
          <p:cNvSpPr txBox="1"/>
          <p:nvPr>
            <p:ph type="title"/>
          </p:nvPr>
        </p:nvSpPr>
        <p:spPr>
          <a:xfrm>
            <a:off x="283500" y="2317075"/>
            <a:ext cx="8595300" cy="25515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latin typeface="Roboto Medium"/>
                <a:ea typeface="Roboto Medium"/>
                <a:cs typeface="Roboto Medium"/>
                <a:sym typeface="Roboto Medium"/>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Instructor Demonstration">
  <p:cSld name="CUSTOM_2_3_1_1_1_1_1_2_1_2_1_2">
    <p:spTree>
      <p:nvGrpSpPr>
        <p:cNvPr id="235" name="Shape 235"/>
        <p:cNvGrpSpPr/>
        <p:nvPr/>
      </p:nvGrpSpPr>
      <p:grpSpPr>
        <a:xfrm>
          <a:off x="0" y="0"/>
          <a:ext cx="0" cy="0"/>
          <a:chOff x="0" y="0"/>
          <a:chExt cx="0" cy="0"/>
        </a:xfrm>
      </p:grpSpPr>
      <p:pic>
        <p:nvPicPr>
          <p:cNvPr id="236" name="Google Shape;236;p34"/>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237" name="Google Shape;237;p34"/>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34"/>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3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240" name="Google Shape;240;p34"/>
          <p:cNvSpPr txBox="1"/>
          <p:nvPr/>
        </p:nvSpPr>
        <p:spPr>
          <a:xfrm>
            <a:off x="242550" y="3895344"/>
            <a:ext cx="8907900" cy="427500"/>
          </a:xfrm>
          <a:prstGeom prst="rect">
            <a:avLst/>
          </a:prstGeom>
          <a:noFill/>
          <a:ln>
            <a:noFill/>
          </a:ln>
        </p:spPr>
        <p:txBody>
          <a:bodyPr anchorCtr="0" anchor="t" bIns="91425" lIns="0" spcFirstLastPara="1" rIns="914400" wrap="square" tIns="91425">
            <a:noAutofit/>
          </a:bodyPr>
          <a:lstStyle/>
          <a:p>
            <a:pPr indent="0" lvl="0" marL="0" rtl="0" algn="r">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
        <p:nvSpPr>
          <p:cNvPr id="241" name="Google Shape;241;p3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42" name="Google Shape;242;p34"/>
          <p:cNvPicPr preferRelativeResize="0"/>
          <p:nvPr/>
        </p:nvPicPr>
        <p:blipFill rotWithShape="1">
          <a:blip r:embed="rId3">
            <a:alphaModFix/>
          </a:blip>
          <a:srcRect b="0" l="0" r="0" t="0"/>
          <a:stretch/>
        </p:blipFill>
        <p:spPr>
          <a:xfrm>
            <a:off x="409963" y="-228600"/>
            <a:ext cx="8535272" cy="4064423"/>
          </a:xfrm>
          <a:prstGeom prst="rect">
            <a:avLst/>
          </a:prstGeom>
          <a:noFill/>
          <a:ln>
            <a:noFill/>
          </a:ln>
        </p:spPr>
      </p:pic>
      <p:sp>
        <p:nvSpPr>
          <p:cNvPr id="243" name="Google Shape;243;p34"/>
          <p:cNvSpPr txBox="1"/>
          <p:nvPr>
            <p:ph type="title"/>
          </p:nvPr>
        </p:nvSpPr>
        <p:spPr>
          <a:xfrm>
            <a:off x="-101100" y="4387000"/>
            <a:ext cx="9251400" cy="482100"/>
          </a:xfrm>
          <a:prstGeom prst="rect">
            <a:avLst/>
          </a:prstGeom>
          <a:noFill/>
          <a:ln>
            <a:noFill/>
          </a:ln>
        </p:spPr>
        <p:txBody>
          <a:bodyPr anchorCtr="0" anchor="t" bIns="0" lIns="457200" spcFirstLastPara="1" rIns="914400"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8. Questions?">
  <p:cSld name="CUSTOM_17_2_1_2_3_1">
    <p:spTree>
      <p:nvGrpSpPr>
        <p:cNvPr id="4845" name="Shape 4845"/>
        <p:cNvGrpSpPr/>
        <p:nvPr/>
      </p:nvGrpSpPr>
      <p:grpSpPr>
        <a:xfrm>
          <a:off x="0" y="0"/>
          <a:ext cx="0" cy="0"/>
          <a:chOff x="0" y="0"/>
          <a:chExt cx="0" cy="0"/>
        </a:xfrm>
      </p:grpSpPr>
      <p:pic>
        <p:nvPicPr>
          <p:cNvPr id="4846" name="Google Shape;4846;p325"/>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4847" name="Google Shape;4847;p32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4848" name="Google Shape;4848;p325"/>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49" name="Google Shape;4849;p325"/>
          <p:cNvSpPr txBox="1"/>
          <p:nvPr/>
        </p:nvSpPr>
        <p:spPr>
          <a:xfrm>
            <a:off x="9150" y="987250"/>
            <a:ext cx="9144000" cy="73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500">
                <a:solidFill>
                  <a:srgbClr val="FFFFFF"/>
                </a:solidFill>
                <a:latin typeface="Roboto Light"/>
                <a:ea typeface="Roboto Light"/>
                <a:cs typeface="Roboto Light"/>
                <a:sym typeface="Roboto Light"/>
              </a:rPr>
              <a:t>Questions?</a:t>
            </a:r>
            <a:endParaRPr sz="6500">
              <a:solidFill>
                <a:srgbClr val="FFFFFF"/>
              </a:solidFill>
              <a:latin typeface="Roboto Light"/>
              <a:ea typeface="Roboto Light"/>
              <a:cs typeface="Roboto Light"/>
              <a:sym typeface="Roboto Light"/>
            </a:endParaRPr>
          </a:p>
        </p:txBody>
      </p:sp>
      <p:pic>
        <p:nvPicPr>
          <p:cNvPr id="4850" name="Google Shape;4850;p325"/>
          <p:cNvPicPr preferRelativeResize="0"/>
          <p:nvPr/>
        </p:nvPicPr>
        <p:blipFill>
          <a:blip r:embed="rId3">
            <a:alphaModFix/>
          </a:blip>
          <a:stretch>
            <a:fillRect/>
          </a:stretch>
        </p:blipFill>
        <p:spPr>
          <a:xfrm>
            <a:off x="635875" y="2454648"/>
            <a:ext cx="7971899" cy="2413976"/>
          </a:xfrm>
          <a:prstGeom prst="rect">
            <a:avLst/>
          </a:prstGeom>
          <a:noFill/>
          <a:ln>
            <a:noFill/>
          </a:ln>
        </p:spPr>
      </p:pic>
    </p:spTree>
  </p:cSld>
  <p:clrMapOvr>
    <a:masterClrMapping/>
  </p:clrMapOvr>
</p:sldLayout>
</file>

<file path=ppt/slideLayouts/slideLayout3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9. Definition">
  <p:cSld name="CUSTOM_2_3_1_1_1_1_1_2_1_2_1_1_1_1_2_1_1_2_2">
    <p:spTree>
      <p:nvGrpSpPr>
        <p:cNvPr id="4851" name="Shape 4851"/>
        <p:cNvGrpSpPr/>
        <p:nvPr/>
      </p:nvGrpSpPr>
      <p:grpSpPr>
        <a:xfrm>
          <a:off x="0" y="0"/>
          <a:ext cx="0" cy="0"/>
          <a:chOff x="0" y="0"/>
          <a:chExt cx="0" cy="0"/>
        </a:xfrm>
      </p:grpSpPr>
      <p:pic>
        <p:nvPicPr>
          <p:cNvPr id="4852" name="Google Shape;4852;p326"/>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4853" name="Google Shape;4853;p32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4854" name="Google Shape;4854;p32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55" name="Google Shape;4855;p326"/>
          <p:cNvSpPr txBox="1"/>
          <p:nvPr>
            <p:ph type="title"/>
          </p:nvPr>
        </p:nvSpPr>
        <p:spPr>
          <a:xfrm>
            <a:off x="273975" y="1254876"/>
            <a:ext cx="8595300" cy="2585700"/>
          </a:xfrm>
          <a:prstGeom prst="rect">
            <a:avLst/>
          </a:prstGeom>
          <a:noFill/>
          <a:ln>
            <a:noFill/>
          </a:ln>
        </p:spPr>
        <p:txBody>
          <a:bodyPr anchorCtr="0" anchor="t" bIns="457200" lIns="2926075"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56" name="Google Shape;4856;p326"/>
          <p:cNvSpPr/>
          <p:nvPr/>
        </p:nvSpPr>
        <p:spPr>
          <a:xfrm>
            <a:off x="1104268" y="1039688"/>
            <a:ext cx="6935464" cy="3131678"/>
          </a:xfrm>
          <a:custGeom>
            <a:rect b="b" l="l" r="r" t="t"/>
            <a:pathLst>
              <a:path extrusionOk="0" h="128611" w="284824">
                <a:moveTo>
                  <a:pt x="26676" y="0"/>
                </a:moveTo>
                <a:cubicBezTo>
                  <a:pt x="22180" y="0"/>
                  <a:pt x="18965" y="1390"/>
                  <a:pt x="17030" y="4169"/>
                </a:cubicBezTo>
                <a:cubicBezTo>
                  <a:pt x="15068" y="6948"/>
                  <a:pt x="14114" y="11035"/>
                  <a:pt x="14114" y="16431"/>
                </a:cubicBezTo>
                <a:lnTo>
                  <a:pt x="14114" y="45150"/>
                </a:lnTo>
                <a:cubicBezTo>
                  <a:pt x="14114" y="50191"/>
                  <a:pt x="12807" y="54360"/>
                  <a:pt x="10191" y="57684"/>
                </a:cubicBezTo>
                <a:cubicBezTo>
                  <a:pt x="7684" y="60981"/>
                  <a:pt x="4060" y="63242"/>
                  <a:pt x="0" y="64087"/>
                </a:cubicBezTo>
                <a:lnTo>
                  <a:pt x="0" y="64305"/>
                </a:lnTo>
                <a:cubicBezTo>
                  <a:pt x="4332" y="65368"/>
                  <a:pt x="7766" y="67548"/>
                  <a:pt x="10300" y="70817"/>
                </a:cubicBezTo>
                <a:cubicBezTo>
                  <a:pt x="12834" y="74087"/>
                  <a:pt x="14114" y="78283"/>
                  <a:pt x="14114" y="83460"/>
                </a:cubicBezTo>
                <a:lnTo>
                  <a:pt x="14114" y="112180"/>
                </a:lnTo>
                <a:cubicBezTo>
                  <a:pt x="14114" y="117684"/>
                  <a:pt x="15068" y="121798"/>
                  <a:pt x="17030" y="124523"/>
                </a:cubicBezTo>
                <a:cubicBezTo>
                  <a:pt x="18992" y="127248"/>
                  <a:pt x="22207" y="128610"/>
                  <a:pt x="26676" y="128610"/>
                </a:cubicBezTo>
                <a:lnTo>
                  <a:pt x="258148" y="128610"/>
                </a:lnTo>
                <a:cubicBezTo>
                  <a:pt x="262644" y="128610"/>
                  <a:pt x="265832" y="127248"/>
                  <a:pt x="267794" y="124523"/>
                </a:cubicBezTo>
                <a:cubicBezTo>
                  <a:pt x="269728" y="121798"/>
                  <a:pt x="270709" y="117684"/>
                  <a:pt x="270709" y="112180"/>
                </a:cubicBezTo>
                <a:lnTo>
                  <a:pt x="270709" y="83460"/>
                </a:lnTo>
                <a:cubicBezTo>
                  <a:pt x="270709" y="78283"/>
                  <a:pt x="271990" y="74087"/>
                  <a:pt x="274497" y="70817"/>
                </a:cubicBezTo>
                <a:cubicBezTo>
                  <a:pt x="277058" y="67548"/>
                  <a:pt x="280491" y="65395"/>
                  <a:pt x="284824" y="64305"/>
                </a:cubicBezTo>
                <a:lnTo>
                  <a:pt x="284824" y="64087"/>
                </a:lnTo>
                <a:cubicBezTo>
                  <a:pt x="280764" y="63242"/>
                  <a:pt x="277140" y="60981"/>
                  <a:pt x="274606" y="57684"/>
                </a:cubicBezTo>
                <a:cubicBezTo>
                  <a:pt x="272017" y="54360"/>
                  <a:pt x="270709" y="50191"/>
                  <a:pt x="270709" y="45150"/>
                </a:cubicBezTo>
                <a:lnTo>
                  <a:pt x="270709" y="16431"/>
                </a:lnTo>
                <a:cubicBezTo>
                  <a:pt x="270709" y="11035"/>
                  <a:pt x="269728" y="6948"/>
                  <a:pt x="267794" y="4169"/>
                </a:cubicBezTo>
                <a:cubicBezTo>
                  <a:pt x="265832" y="1417"/>
                  <a:pt x="262616" y="27"/>
                  <a:pt x="25814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7" name="Google Shape;4857;p326"/>
          <p:cNvSpPr txBox="1"/>
          <p:nvPr>
            <p:ph idx="2" type="title"/>
          </p:nvPr>
        </p:nvSpPr>
        <p:spPr>
          <a:xfrm>
            <a:off x="-15887" y="1331875"/>
            <a:ext cx="9263700" cy="2839500"/>
          </a:xfrm>
          <a:prstGeom prst="rect">
            <a:avLst/>
          </a:prstGeom>
          <a:noFill/>
          <a:ln>
            <a:noFill/>
          </a:ln>
        </p:spPr>
        <p:txBody>
          <a:bodyPr anchorCtr="0" anchor="t" bIns="457200" lIns="2103100" spcFirstLastPara="1" rIns="2103100" wrap="square" tIns="0">
            <a:noAutofit/>
          </a:bodyPr>
          <a:lstStyle>
            <a:lvl1pPr lvl="0" rtl="0">
              <a:spcBef>
                <a:spcPts val="0"/>
              </a:spcBef>
              <a:spcAft>
                <a:spcPts val="0"/>
              </a:spcAft>
              <a:buNone/>
              <a:defRPr sz="2400">
                <a:latin typeface="Oswald"/>
                <a:ea typeface="Oswald"/>
                <a:cs typeface="Oswald"/>
                <a:sym typeface="Oswald"/>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58" name="Google Shape;4858;p326"/>
          <p:cNvSpPr/>
          <p:nvPr/>
        </p:nvSpPr>
        <p:spPr>
          <a:xfrm flipH="1" rot="10800000">
            <a:off x="688800" y="692100"/>
            <a:ext cx="7766400" cy="3759300"/>
          </a:xfrm>
          <a:prstGeom prst="bracePair">
            <a:avLst/>
          </a:prstGeom>
          <a:noFill/>
          <a:ln cap="flat" cmpd="sng" w="76200">
            <a:solidFill>
              <a:srgbClr val="00C8E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Text Only 1">
  <p:cSld name="CUSTOM_2_7_2_1_2">
    <p:spTree>
      <p:nvGrpSpPr>
        <p:cNvPr id="4859" name="Shape 4859"/>
        <p:cNvGrpSpPr/>
        <p:nvPr/>
      </p:nvGrpSpPr>
      <p:grpSpPr>
        <a:xfrm>
          <a:off x="0" y="0"/>
          <a:ext cx="0" cy="0"/>
          <a:chOff x="0" y="0"/>
          <a:chExt cx="0" cy="0"/>
        </a:xfrm>
      </p:grpSpPr>
      <p:sp>
        <p:nvSpPr>
          <p:cNvPr id="4860" name="Google Shape;4860;p32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61" name="Google Shape;4861;p32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862" name="Google Shape;4862;p32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863" name="Google Shape;4863;p32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864" name="Google Shape;4864;p32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865" name="Google Shape;4865;p32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66" name="Google Shape;4866;p327"/>
          <p:cNvSpPr txBox="1"/>
          <p:nvPr>
            <p:ph idx="3" type="body"/>
          </p:nvPr>
        </p:nvSpPr>
        <p:spPr>
          <a:xfrm>
            <a:off x="175" y="1284250"/>
            <a:ext cx="9144000" cy="3622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Title Slide: Web Development">
  <p:cSld name="CUSTOM_2_3_1_1_1_1_1_2_1_2_1_1_1_1_2_2_1_2">
    <p:spTree>
      <p:nvGrpSpPr>
        <p:cNvPr id="4869" name="Shape 4869"/>
        <p:cNvGrpSpPr/>
        <p:nvPr/>
      </p:nvGrpSpPr>
      <p:grpSpPr>
        <a:xfrm>
          <a:off x="0" y="0"/>
          <a:ext cx="0" cy="0"/>
          <a:chOff x="0" y="0"/>
          <a:chExt cx="0" cy="0"/>
        </a:xfrm>
      </p:grpSpPr>
      <p:pic>
        <p:nvPicPr>
          <p:cNvPr id="4870" name="Google Shape;4870;p329"/>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4871" name="Google Shape;4871;p329"/>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2" name="Google Shape;4872;p329"/>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
        <p:nvSpPr>
          <p:cNvPr id="4873" name="Google Shape;4873;p329"/>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Web Development</a:t>
            </a:r>
            <a:endParaRPr sz="1800">
              <a:solidFill>
                <a:srgbClr val="FFFFFF"/>
              </a:solidFill>
              <a:latin typeface="Roboto Medium"/>
              <a:ea typeface="Roboto Medium"/>
              <a:cs typeface="Roboto Medium"/>
              <a:sym typeface="Roboto Medium"/>
            </a:endParaRPr>
          </a:p>
        </p:txBody>
      </p:sp>
      <p:pic>
        <p:nvPicPr>
          <p:cNvPr id="4874" name="Google Shape;4874;p329"/>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4875" name="Google Shape;4875;p329"/>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76" name="Google Shape;4876;p329"/>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77" name="Google Shape;4877;p329"/>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4878" name="Google Shape;4878;p329"/>
          <p:cNvPicPr preferRelativeResize="0"/>
          <p:nvPr/>
        </p:nvPicPr>
        <p:blipFill>
          <a:blip r:embed="rId4">
            <a:alphaModFix/>
          </a:blip>
          <a:stretch>
            <a:fillRect/>
          </a:stretch>
        </p:blipFill>
        <p:spPr>
          <a:xfrm>
            <a:off x="776110" y="1231212"/>
            <a:ext cx="2286002" cy="1703068"/>
          </a:xfrm>
          <a:prstGeom prst="rect">
            <a:avLst/>
          </a:prstGeom>
          <a:noFill/>
          <a:ln>
            <a:noFill/>
          </a:ln>
        </p:spPr>
      </p:pic>
    </p:spTree>
  </p:cSld>
  <p:clrMapOvr>
    <a:masterClrMapping/>
  </p:clrMapOvr>
</p:sldLayout>
</file>

<file path=ppt/slideLayouts/slideLayout3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Title Slide: UX/UI Design">
  <p:cSld name="CUSTOM_2_3_1_1_1_1_1_2_1_2_1_1_1_1_2_2_1_1_1">
    <p:spTree>
      <p:nvGrpSpPr>
        <p:cNvPr id="4879" name="Shape 4879"/>
        <p:cNvGrpSpPr/>
        <p:nvPr/>
      </p:nvGrpSpPr>
      <p:grpSpPr>
        <a:xfrm>
          <a:off x="0" y="0"/>
          <a:ext cx="0" cy="0"/>
          <a:chOff x="0" y="0"/>
          <a:chExt cx="0" cy="0"/>
        </a:xfrm>
      </p:grpSpPr>
      <p:pic>
        <p:nvPicPr>
          <p:cNvPr id="4880" name="Google Shape;4880;p330"/>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4881" name="Google Shape;4881;p330"/>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2" name="Google Shape;4882;p330"/>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UX/UI Design</a:t>
            </a:r>
            <a:endParaRPr sz="1800">
              <a:solidFill>
                <a:srgbClr val="FFFFFF"/>
              </a:solidFill>
              <a:latin typeface="Roboto Medium"/>
              <a:ea typeface="Roboto Medium"/>
              <a:cs typeface="Roboto Medium"/>
              <a:sym typeface="Roboto Medium"/>
            </a:endParaRPr>
          </a:p>
        </p:txBody>
      </p:sp>
      <p:pic>
        <p:nvPicPr>
          <p:cNvPr id="4883" name="Google Shape;4883;p330"/>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4884" name="Google Shape;4884;p330"/>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85" name="Google Shape;4885;p330"/>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86" name="Google Shape;4886;p330"/>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4887" name="Google Shape;4887;p330"/>
          <p:cNvPicPr preferRelativeResize="0"/>
          <p:nvPr/>
        </p:nvPicPr>
        <p:blipFill>
          <a:blip r:embed="rId4">
            <a:alphaModFix/>
          </a:blip>
          <a:stretch>
            <a:fillRect/>
          </a:stretch>
        </p:blipFill>
        <p:spPr>
          <a:xfrm>
            <a:off x="584735" y="1058550"/>
            <a:ext cx="2560322" cy="1920238"/>
          </a:xfrm>
          <a:prstGeom prst="rect">
            <a:avLst/>
          </a:prstGeom>
          <a:noFill/>
          <a:ln>
            <a:noFill/>
          </a:ln>
        </p:spPr>
      </p:pic>
      <p:sp>
        <p:nvSpPr>
          <p:cNvPr id="4888" name="Google Shape;4888;p330"/>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Slide: Cybersecurity ">
  <p:cSld name="CUSTOM_2_3_1_1_1_1_1_2_1_2_1_1_1_1_2_2_1_1_1_1">
    <p:spTree>
      <p:nvGrpSpPr>
        <p:cNvPr id="4889" name="Shape 4889"/>
        <p:cNvGrpSpPr/>
        <p:nvPr/>
      </p:nvGrpSpPr>
      <p:grpSpPr>
        <a:xfrm>
          <a:off x="0" y="0"/>
          <a:ext cx="0" cy="0"/>
          <a:chOff x="0" y="0"/>
          <a:chExt cx="0" cy="0"/>
        </a:xfrm>
      </p:grpSpPr>
      <p:pic>
        <p:nvPicPr>
          <p:cNvPr id="4890" name="Google Shape;4890;p331"/>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4891" name="Google Shape;4891;p331"/>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2" name="Google Shape;4892;p331"/>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Cybersecurity</a:t>
            </a:r>
            <a:endParaRPr sz="1800">
              <a:solidFill>
                <a:srgbClr val="FFFFFF"/>
              </a:solidFill>
              <a:latin typeface="Roboto Medium"/>
              <a:ea typeface="Roboto Medium"/>
              <a:cs typeface="Roboto Medium"/>
              <a:sym typeface="Roboto Medium"/>
            </a:endParaRPr>
          </a:p>
        </p:txBody>
      </p:sp>
      <p:pic>
        <p:nvPicPr>
          <p:cNvPr id="4893" name="Google Shape;4893;p331"/>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4894" name="Google Shape;4894;p331"/>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95" name="Google Shape;4895;p331"/>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96" name="Google Shape;4896;p331"/>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4897" name="Google Shape;4897;p331"/>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4898" name="Google Shape;4898;p331"/>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3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Title Slide:Data Analytics and Visualization">
  <p:cSld name="CUSTOM_2_3_1_1_1_1_1_2_1_2_1_1_1_1_2_1_1_1_1">
    <p:spTree>
      <p:nvGrpSpPr>
        <p:cNvPr id="4899" name="Shape 4899"/>
        <p:cNvGrpSpPr/>
        <p:nvPr/>
      </p:nvGrpSpPr>
      <p:grpSpPr>
        <a:xfrm>
          <a:off x="0" y="0"/>
          <a:ext cx="0" cy="0"/>
          <a:chOff x="0" y="0"/>
          <a:chExt cx="0" cy="0"/>
        </a:xfrm>
      </p:grpSpPr>
      <p:pic>
        <p:nvPicPr>
          <p:cNvPr id="4900" name="Google Shape;4900;p332"/>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4901" name="Google Shape;4901;p332"/>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902" name="Google Shape;4902;p332"/>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pic>
        <p:nvPicPr>
          <p:cNvPr id="4903" name="Google Shape;4903;p332"/>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4904" name="Google Shape;4904;p332"/>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Boot Camp</a:t>
            </a:r>
            <a:endParaRPr sz="1800">
              <a:solidFill>
                <a:srgbClr val="FFFFFF"/>
              </a:solidFill>
              <a:latin typeface="Roboto Medium"/>
              <a:ea typeface="Roboto Medium"/>
              <a:cs typeface="Roboto Medium"/>
              <a:sym typeface="Roboto Medium"/>
            </a:endParaRPr>
          </a:p>
        </p:txBody>
      </p:sp>
      <p:sp>
        <p:nvSpPr>
          <p:cNvPr id="4905" name="Google Shape;4905;p332"/>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06" name="Google Shape;4906;p332"/>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07" name="Google Shape;4907;p332"/>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4908" name="Google Shape;4908;p332"/>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3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Title Slide: FinTech">
  <p:cSld name="CUSTOM_2_3_1_1_1_1_1_2_1_2_1_1_1_1_2_1_1_1_1_1">
    <p:spTree>
      <p:nvGrpSpPr>
        <p:cNvPr id="4909" name="Shape 4909"/>
        <p:cNvGrpSpPr/>
        <p:nvPr/>
      </p:nvGrpSpPr>
      <p:grpSpPr>
        <a:xfrm>
          <a:off x="0" y="0"/>
          <a:ext cx="0" cy="0"/>
          <a:chOff x="0" y="0"/>
          <a:chExt cx="0" cy="0"/>
        </a:xfrm>
      </p:grpSpPr>
      <p:pic>
        <p:nvPicPr>
          <p:cNvPr id="4910" name="Google Shape;4910;p333"/>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4911" name="Google Shape;4911;p333"/>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912" name="Google Shape;4912;p333"/>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4913" name="Google Shape;4913;p333"/>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FinTech</a:t>
            </a:r>
            <a:endParaRPr sz="1800">
              <a:solidFill>
                <a:srgbClr val="FFFFFF"/>
              </a:solidFill>
              <a:latin typeface="Roboto Medium"/>
              <a:ea typeface="Roboto Medium"/>
              <a:cs typeface="Roboto Medium"/>
              <a:sym typeface="Roboto Medium"/>
            </a:endParaRPr>
          </a:p>
        </p:txBody>
      </p:sp>
      <p:sp>
        <p:nvSpPr>
          <p:cNvPr id="4914" name="Google Shape;4914;p333"/>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15" name="Google Shape;4915;p333"/>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16" name="Google Shape;4916;p333"/>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4917" name="Google Shape;4917;p333"/>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pic>
        <p:nvPicPr>
          <p:cNvPr id="4918" name="Google Shape;4918;p333"/>
          <p:cNvPicPr preferRelativeResize="0"/>
          <p:nvPr/>
        </p:nvPicPr>
        <p:blipFill>
          <a:blip r:embed="rId4">
            <a:alphaModFix/>
          </a:blip>
          <a:stretch>
            <a:fillRect/>
          </a:stretch>
        </p:blipFill>
        <p:spPr>
          <a:xfrm>
            <a:off x="913750" y="1045025"/>
            <a:ext cx="2330325" cy="2330325"/>
          </a:xfrm>
          <a:prstGeom prst="rect">
            <a:avLst/>
          </a:prstGeom>
          <a:noFill/>
          <a:ln>
            <a:noFill/>
          </a:ln>
        </p:spPr>
      </p:pic>
    </p:spTree>
  </p:cSld>
  <p:clrMapOvr>
    <a:masterClrMapping/>
  </p:clrMapOvr>
</p:sldLayout>
</file>

<file path=ppt/slideLayouts/slideLayout3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 Title Slide:Digital Marketing">
  <p:cSld name="CUSTOM_2_3_1_1_1_1_1_2_1_2_1_1_1_1_2_1_1_1_1_2">
    <p:spTree>
      <p:nvGrpSpPr>
        <p:cNvPr id="4919" name="Shape 4919"/>
        <p:cNvGrpSpPr/>
        <p:nvPr/>
      </p:nvGrpSpPr>
      <p:grpSpPr>
        <a:xfrm>
          <a:off x="0" y="0"/>
          <a:ext cx="0" cy="0"/>
          <a:chOff x="0" y="0"/>
          <a:chExt cx="0" cy="0"/>
        </a:xfrm>
      </p:grpSpPr>
      <p:pic>
        <p:nvPicPr>
          <p:cNvPr id="4920" name="Google Shape;4920;p334"/>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4921" name="Google Shape;4921;p334"/>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922" name="Google Shape;4922;p334"/>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4923" name="Google Shape;4923;p334"/>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Digital Marketing</a:t>
            </a:r>
            <a:endParaRPr sz="1800">
              <a:solidFill>
                <a:srgbClr val="FFFFFF"/>
              </a:solidFill>
              <a:latin typeface="Roboto Medium"/>
              <a:ea typeface="Roboto Medium"/>
              <a:cs typeface="Roboto Medium"/>
              <a:sym typeface="Roboto Medium"/>
            </a:endParaRPr>
          </a:p>
        </p:txBody>
      </p:sp>
      <p:sp>
        <p:nvSpPr>
          <p:cNvPr id="4924" name="Google Shape;4924;p334"/>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25" name="Google Shape;4925;p334"/>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26" name="Google Shape;4926;p334"/>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4927" name="Google Shape;4927;p334"/>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pic>
        <p:nvPicPr>
          <p:cNvPr id="4928" name="Google Shape;4928;p334"/>
          <p:cNvPicPr preferRelativeResize="0"/>
          <p:nvPr/>
        </p:nvPicPr>
        <p:blipFill>
          <a:blip r:embed="rId4">
            <a:alphaModFix/>
          </a:blip>
          <a:stretch>
            <a:fillRect/>
          </a:stretch>
        </p:blipFill>
        <p:spPr>
          <a:xfrm>
            <a:off x="854575" y="1056525"/>
            <a:ext cx="2068025" cy="2068025"/>
          </a:xfrm>
          <a:prstGeom prst="rect">
            <a:avLst/>
          </a:prstGeom>
          <a:noFill/>
          <a:ln>
            <a:noFill/>
          </a:ln>
        </p:spPr>
      </p:pic>
    </p:spTree>
  </p:cSld>
  <p:clrMapOvr>
    <a:masterClrMapping/>
  </p:clrMapOvr>
</p:sldLayout>
</file>

<file path=ppt/slideLayouts/slideLayout3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Subsection Slide">
  <p:cSld name="CUSTOM_17_2_1_1_2">
    <p:spTree>
      <p:nvGrpSpPr>
        <p:cNvPr id="4929" name="Shape 4929"/>
        <p:cNvGrpSpPr/>
        <p:nvPr/>
      </p:nvGrpSpPr>
      <p:grpSpPr>
        <a:xfrm>
          <a:off x="0" y="0"/>
          <a:ext cx="0" cy="0"/>
          <a:chOff x="0" y="0"/>
          <a:chExt cx="0" cy="0"/>
        </a:xfrm>
      </p:grpSpPr>
      <p:pic>
        <p:nvPicPr>
          <p:cNvPr id="4930" name="Google Shape;4930;p335"/>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4931" name="Google Shape;4931;p335"/>
          <p:cNvSpPr txBox="1"/>
          <p:nvPr>
            <p:ph type="title"/>
          </p:nvPr>
        </p:nvSpPr>
        <p:spPr>
          <a:xfrm>
            <a:off x="274325"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Roboto"/>
                <a:ea typeface="Roboto"/>
                <a:cs typeface="Roboto"/>
                <a:sym typeface="Roboto"/>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4932" name="Google Shape;4932;p33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4933" name="Google Shape;4933;p335"/>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Activity">
  <p:cSld name="CUSTOM_2_3_1_1_1_1_1_2_1_2_1_1_1_1">
    <p:spTree>
      <p:nvGrpSpPr>
        <p:cNvPr id="244" name="Shape 244"/>
        <p:cNvGrpSpPr/>
        <p:nvPr/>
      </p:nvGrpSpPr>
      <p:grpSpPr>
        <a:xfrm>
          <a:off x="0" y="0"/>
          <a:ext cx="0" cy="0"/>
          <a:chOff x="0" y="0"/>
          <a:chExt cx="0" cy="0"/>
        </a:xfrm>
      </p:grpSpPr>
      <p:pic>
        <p:nvPicPr>
          <p:cNvPr id="245" name="Google Shape;245;p35"/>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246" name="Google Shape;246;p35"/>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47" name="Google Shape;247;p35"/>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248" name="Google Shape;248;p35"/>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9" name="Google Shape;249;p35"/>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50" name="Google Shape;250;p35"/>
          <p:cNvPicPr preferRelativeResize="0"/>
          <p:nvPr/>
        </p:nvPicPr>
        <p:blipFill rotWithShape="1">
          <a:blip r:embed="rId4">
            <a:alphaModFix/>
          </a:blip>
          <a:srcRect b="39" l="0" r="0" t="29"/>
          <a:stretch/>
        </p:blipFill>
        <p:spPr>
          <a:xfrm>
            <a:off x="899000" y="1133363"/>
            <a:ext cx="1737360" cy="1911096"/>
          </a:xfrm>
          <a:prstGeom prst="rect">
            <a:avLst/>
          </a:prstGeom>
          <a:noFill/>
          <a:ln>
            <a:noFill/>
          </a:ln>
        </p:spPr>
      </p:pic>
      <p:sp>
        <p:nvSpPr>
          <p:cNvPr id="251" name="Google Shape;251;p3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252" name="Google Shape;252;p35"/>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253" name="Google Shape;253;p35"/>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4" name="Google Shape;254;p35"/>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3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Transition Slide">
  <p:cSld name="CUSTOM_17_2_1_2">
    <p:spTree>
      <p:nvGrpSpPr>
        <p:cNvPr id="4934" name="Shape 4934"/>
        <p:cNvGrpSpPr/>
        <p:nvPr/>
      </p:nvGrpSpPr>
      <p:grpSpPr>
        <a:xfrm>
          <a:off x="0" y="0"/>
          <a:ext cx="0" cy="0"/>
          <a:chOff x="0" y="0"/>
          <a:chExt cx="0" cy="0"/>
        </a:xfrm>
      </p:grpSpPr>
      <p:pic>
        <p:nvPicPr>
          <p:cNvPr id="4935" name="Google Shape;4935;p336"/>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4936" name="Google Shape;4936;p336"/>
          <p:cNvSpPr txBox="1"/>
          <p:nvPr>
            <p:ph type="title"/>
          </p:nvPr>
        </p:nvSpPr>
        <p:spPr>
          <a:xfrm>
            <a:off x="237100"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latin typeface="Roboto Medium"/>
                <a:ea typeface="Roboto Medium"/>
                <a:cs typeface="Roboto Medium"/>
                <a:sym typeface="Roboto Medium"/>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4937" name="Google Shape;4937;p33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4938" name="Google Shape;4938;p33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3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Text Only">
  <p:cSld name="CUSTOM_2_7_2">
    <p:spTree>
      <p:nvGrpSpPr>
        <p:cNvPr id="4939" name="Shape 4939"/>
        <p:cNvGrpSpPr/>
        <p:nvPr/>
      </p:nvGrpSpPr>
      <p:grpSpPr>
        <a:xfrm>
          <a:off x="0" y="0"/>
          <a:ext cx="0" cy="0"/>
          <a:chOff x="0" y="0"/>
          <a:chExt cx="0" cy="0"/>
        </a:xfrm>
      </p:grpSpPr>
      <p:sp>
        <p:nvSpPr>
          <p:cNvPr id="4940" name="Google Shape;4940;p33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41" name="Google Shape;4941;p33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942" name="Google Shape;4942;p33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943" name="Google Shape;4943;p33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944" name="Google Shape;4944;p33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945" name="Google Shape;4945;p33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46" name="Google Shape;4946;p337"/>
          <p:cNvSpPr txBox="1"/>
          <p:nvPr>
            <p:ph idx="3" type="body"/>
          </p:nvPr>
        </p:nvSpPr>
        <p:spPr>
          <a:xfrm>
            <a:off x="175" y="1284250"/>
            <a:ext cx="9144000" cy="3622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Layouts/slideLayout3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Text with Sidebar">
  <p:cSld name="CUSTOM_2_4_1">
    <p:spTree>
      <p:nvGrpSpPr>
        <p:cNvPr id="4947" name="Shape 4947"/>
        <p:cNvGrpSpPr/>
        <p:nvPr/>
      </p:nvGrpSpPr>
      <p:grpSpPr>
        <a:xfrm>
          <a:off x="0" y="0"/>
          <a:ext cx="0" cy="0"/>
          <a:chOff x="0" y="0"/>
          <a:chExt cx="0" cy="0"/>
        </a:xfrm>
      </p:grpSpPr>
      <p:pic>
        <p:nvPicPr>
          <p:cNvPr id="4948" name="Google Shape;4948;p338"/>
          <p:cNvPicPr preferRelativeResize="0"/>
          <p:nvPr/>
        </p:nvPicPr>
        <p:blipFill rotWithShape="1">
          <a:blip r:embed="rId2">
            <a:alphaModFix/>
          </a:blip>
          <a:srcRect b="119" l="0" r="0" t="119"/>
          <a:stretch/>
        </p:blipFill>
        <p:spPr>
          <a:xfrm>
            <a:off x="7048950" y="910275"/>
            <a:ext cx="1828800" cy="3784798"/>
          </a:xfrm>
          <a:prstGeom prst="rect">
            <a:avLst/>
          </a:prstGeom>
          <a:noFill/>
          <a:ln>
            <a:noFill/>
          </a:ln>
        </p:spPr>
      </p:pic>
      <p:sp>
        <p:nvSpPr>
          <p:cNvPr id="4949" name="Google Shape;4949;p338"/>
          <p:cNvSpPr txBox="1"/>
          <p:nvPr>
            <p:ph idx="1" type="subTitle"/>
          </p:nvPr>
        </p:nvSpPr>
        <p:spPr>
          <a:xfrm>
            <a:off x="0" y="675975"/>
            <a:ext cx="66747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50" name="Google Shape;4950;p338"/>
          <p:cNvSpPr txBox="1"/>
          <p:nvPr>
            <p:ph idx="2" type="body"/>
          </p:nvPr>
        </p:nvSpPr>
        <p:spPr>
          <a:xfrm>
            <a:off x="0" y="1245800"/>
            <a:ext cx="6699600" cy="38976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4951" name="Google Shape;4951;p338"/>
          <p:cNvSpPr txBox="1"/>
          <p:nvPr>
            <p:ph idx="3" type="subTitle"/>
          </p:nvPr>
        </p:nvSpPr>
        <p:spPr>
          <a:xfrm>
            <a:off x="7056300" y="910475"/>
            <a:ext cx="1814100" cy="3784800"/>
          </a:xfrm>
          <a:prstGeom prst="rect">
            <a:avLst/>
          </a:prstGeom>
          <a:noFill/>
          <a:ln cap="flat" cmpd="sng" w="9525">
            <a:solidFill>
              <a:srgbClr val="DBD9E8"/>
            </a:solidFill>
            <a:prstDash val="solid"/>
            <a:round/>
            <a:headEnd len="sm" w="sm" type="none"/>
            <a:tailEnd len="sm" w="sm" type="none"/>
          </a:ln>
        </p:spPr>
        <p:txBody>
          <a:bodyPr anchorCtr="0" anchor="t" bIns="182875" lIns="182875" spcFirstLastPara="1" rIns="182875" wrap="square" tIns="182875">
            <a:noAutofit/>
          </a:bodyPr>
          <a:lstStyle>
            <a:lvl1pPr lvl="0"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52" name="Google Shape;4952;p338"/>
          <p:cNvSpPr txBox="1"/>
          <p:nvPr>
            <p:ph type="title"/>
          </p:nvPr>
        </p:nvSpPr>
        <p:spPr>
          <a:xfrm>
            <a:off x="-12425" y="0"/>
            <a:ext cx="6699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53" name="Google Shape;4953;p33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954" name="Google Shape;4954;p33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cxnSp>
        <p:nvCxnSpPr>
          <p:cNvPr id="4955" name="Google Shape;4955;p33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956" name="Google Shape;4956;p338"/>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Call Attention Slide">
  <p:cSld name="CUSTOM_2_3_1_1_3_1_1_2_1_1">
    <p:spTree>
      <p:nvGrpSpPr>
        <p:cNvPr id="4957" name="Shape 4957"/>
        <p:cNvGrpSpPr/>
        <p:nvPr/>
      </p:nvGrpSpPr>
      <p:grpSpPr>
        <a:xfrm>
          <a:off x="0" y="0"/>
          <a:ext cx="0" cy="0"/>
          <a:chOff x="0" y="0"/>
          <a:chExt cx="0" cy="0"/>
        </a:xfrm>
      </p:grpSpPr>
      <p:pic>
        <p:nvPicPr>
          <p:cNvPr id="4958" name="Google Shape;4958;p339"/>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4959" name="Google Shape;4959;p339"/>
          <p:cNvSpPr txBox="1"/>
          <p:nvPr>
            <p:ph type="title"/>
          </p:nvPr>
        </p:nvSpPr>
        <p:spPr>
          <a:xfrm>
            <a:off x="2544050" y="1545675"/>
            <a:ext cx="5770200" cy="2430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36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4960" name="Google Shape;4960;p339"/>
          <p:cNvPicPr preferRelativeResize="0"/>
          <p:nvPr/>
        </p:nvPicPr>
        <p:blipFill rotWithShape="1">
          <a:blip r:embed="rId3">
            <a:alphaModFix/>
          </a:blip>
          <a:srcRect b="0" l="139" r="149" t="0"/>
          <a:stretch/>
        </p:blipFill>
        <p:spPr>
          <a:xfrm>
            <a:off x="1258175" y="1332825"/>
            <a:ext cx="1371601" cy="2002535"/>
          </a:xfrm>
          <a:prstGeom prst="rect">
            <a:avLst/>
          </a:prstGeom>
          <a:noFill/>
          <a:ln>
            <a:noFill/>
          </a:ln>
        </p:spPr>
      </p:pic>
      <p:sp>
        <p:nvSpPr>
          <p:cNvPr id="4961" name="Google Shape;4961;p33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4962" name="Google Shape;4962;p33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Instructor Demonstration">
  <p:cSld name="CUSTOM_2_3_1_1_1_1_1_2_1_2_1_2">
    <p:spTree>
      <p:nvGrpSpPr>
        <p:cNvPr id="4963" name="Shape 4963"/>
        <p:cNvGrpSpPr/>
        <p:nvPr/>
      </p:nvGrpSpPr>
      <p:grpSpPr>
        <a:xfrm>
          <a:off x="0" y="0"/>
          <a:ext cx="0" cy="0"/>
          <a:chOff x="0" y="0"/>
          <a:chExt cx="0" cy="0"/>
        </a:xfrm>
      </p:grpSpPr>
      <p:pic>
        <p:nvPicPr>
          <p:cNvPr id="4964" name="Google Shape;4964;p340"/>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4965" name="Google Shape;4965;p340"/>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6" name="Google Shape;4966;p340"/>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7" name="Google Shape;4967;p34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4968" name="Google Shape;4968;p340"/>
          <p:cNvSpPr txBox="1"/>
          <p:nvPr/>
        </p:nvSpPr>
        <p:spPr>
          <a:xfrm>
            <a:off x="242550" y="3895344"/>
            <a:ext cx="8907900" cy="427500"/>
          </a:xfrm>
          <a:prstGeom prst="rect">
            <a:avLst/>
          </a:prstGeom>
          <a:noFill/>
          <a:ln>
            <a:noFill/>
          </a:ln>
        </p:spPr>
        <p:txBody>
          <a:bodyPr anchorCtr="0" anchor="t" bIns="91425" lIns="0" spcFirstLastPara="1" rIns="914400" wrap="square" tIns="91425">
            <a:noAutofit/>
          </a:bodyPr>
          <a:lstStyle/>
          <a:p>
            <a:pPr indent="0" lvl="0" marL="0" rtl="0" algn="r">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
        <p:nvSpPr>
          <p:cNvPr id="4969" name="Google Shape;4969;p34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4970" name="Google Shape;4970;p340"/>
          <p:cNvPicPr preferRelativeResize="0"/>
          <p:nvPr/>
        </p:nvPicPr>
        <p:blipFill rotWithShape="1">
          <a:blip r:embed="rId3">
            <a:alphaModFix/>
          </a:blip>
          <a:srcRect b="0" l="0" r="0" t="0"/>
          <a:stretch/>
        </p:blipFill>
        <p:spPr>
          <a:xfrm>
            <a:off x="409963" y="-228600"/>
            <a:ext cx="8535272" cy="4064423"/>
          </a:xfrm>
          <a:prstGeom prst="rect">
            <a:avLst/>
          </a:prstGeom>
          <a:noFill/>
          <a:ln>
            <a:noFill/>
          </a:ln>
        </p:spPr>
      </p:pic>
      <p:sp>
        <p:nvSpPr>
          <p:cNvPr id="4971" name="Google Shape;4971;p340"/>
          <p:cNvSpPr txBox="1"/>
          <p:nvPr>
            <p:ph type="title"/>
          </p:nvPr>
        </p:nvSpPr>
        <p:spPr>
          <a:xfrm>
            <a:off x="-101100" y="4387000"/>
            <a:ext cx="9251400" cy="482100"/>
          </a:xfrm>
          <a:prstGeom prst="rect">
            <a:avLst/>
          </a:prstGeom>
          <a:noFill/>
          <a:ln>
            <a:noFill/>
          </a:ln>
        </p:spPr>
        <p:txBody>
          <a:bodyPr anchorCtr="0" anchor="t" bIns="0" lIns="457200" spcFirstLastPara="1" rIns="914400"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Activity">
  <p:cSld name="CUSTOM_2_3_1_1_1_1_1_2_1_2_1_1_1_1">
    <p:spTree>
      <p:nvGrpSpPr>
        <p:cNvPr id="4972" name="Shape 4972"/>
        <p:cNvGrpSpPr/>
        <p:nvPr/>
      </p:nvGrpSpPr>
      <p:grpSpPr>
        <a:xfrm>
          <a:off x="0" y="0"/>
          <a:ext cx="0" cy="0"/>
          <a:chOff x="0" y="0"/>
          <a:chExt cx="0" cy="0"/>
        </a:xfrm>
      </p:grpSpPr>
      <p:pic>
        <p:nvPicPr>
          <p:cNvPr id="4973" name="Google Shape;4973;p341"/>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4974" name="Google Shape;4974;p341"/>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975" name="Google Shape;4975;p341"/>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4976" name="Google Shape;4976;p341"/>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77" name="Google Shape;4977;p341"/>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978" name="Google Shape;4978;p341"/>
          <p:cNvPicPr preferRelativeResize="0"/>
          <p:nvPr/>
        </p:nvPicPr>
        <p:blipFill rotWithShape="1">
          <a:blip r:embed="rId4">
            <a:alphaModFix/>
          </a:blip>
          <a:srcRect b="39" l="0" r="0" t="29"/>
          <a:stretch/>
        </p:blipFill>
        <p:spPr>
          <a:xfrm>
            <a:off x="899000" y="1133363"/>
            <a:ext cx="1737360" cy="1911096"/>
          </a:xfrm>
          <a:prstGeom prst="rect">
            <a:avLst/>
          </a:prstGeom>
          <a:noFill/>
          <a:ln>
            <a:noFill/>
          </a:ln>
        </p:spPr>
      </p:pic>
      <p:sp>
        <p:nvSpPr>
          <p:cNvPr id="4979" name="Google Shape;4979;p34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4980" name="Google Shape;4980;p341"/>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4981" name="Google Shape;4981;p34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82" name="Google Shape;4982;p341"/>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3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Activity with Instructions ">
  <p:cSld name="CUSTOM_2_5_1_3_1">
    <p:spTree>
      <p:nvGrpSpPr>
        <p:cNvPr id="4983" name="Shape 4983"/>
        <p:cNvGrpSpPr/>
        <p:nvPr/>
      </p:nvGrpSpPr>
      <p:grpSpPr>
        <a:xfrm>
          <a:off x="0" y="0"/>
          <a:ext cx="0" cy="0"/>
          <a:chOff x="0" y="0"/>
          <a:chExt cx="0" cy="0"/>
        </a:xfrm>
      </p:grpSpPr>
      <p:pic>
        <p:nvPicPr>
          <p:cNvPr id="4984" name="Google Shape;4984;p342"/>
          <p:cNvPicPr preferRelativeResize="0"/>
          <p:nvPr/>
        </p:nvPicPr>
        <p:blipFill rotWithShape="1">
          <a:blip r:embed="rId2">
            <a:alphaModFix/>
          </a:blip>
          <a:srcRect b="39" l="0" r="0" t="29"/>
          <a:stretch/>
        </p:blipFill>
        <p:spPr>
          <a:xfrm>
            <a:off x="8275625" y="4154800"/>
            <a:ext cx="594361" cy="653795"/>
          </a:xfrm>
          <a:prstGeom prst="rect">
            <a:avLst/>
          </a:prstGeom>
          <a:noFill/>
          <a:ln>
            <a:noFill/>
          </a:ln>
        </p:spPr>
      </p:pic>
      <p:sp>
        <p:nvSpPr>
          <p:cNvPr id="4985" name="Google Shape;4985;p34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986" name="Google Shape;4986;p34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987" name="Google Shape;4987;p34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88" name="Google Shape;4988;p34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89" name="Google Shape;4989;p342"/>
          <p:cNvSpPr txBox="1"/>
          <p:nvPr>
            <p:ph idx="2"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cxnSp>
        <p:nvCxnSpPr>
          <p:cNvPr id="4990" name="Google Shape;4990;p34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991" name="Google Shape;4991;p342"/>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92" name="Google Shape;4992;p342"/>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3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Challenge">
  <p:cSld name="CUSTOM_2_3_1_1_1_1_1_2_1_2_1_1_4">
    <p:spTree>
      <p:nvGrpSpPr>
        <p:cNvPr id="4993" name="Shape 4993"/>
        <p:cNvGrpSpPr/>
        <p:nvPr/>
      </p:nvGrpSpPr>
      <p:grpSpPr>
        <a:xfrm>
          <a:off x="0" y="0"/>
          <a:ext cx="0" cy="0"/>
          <a:chOff x="0" y="0"/>
          <a:chExt cx="0" cy="0"/>
        </a:xfrm>
      </p:grpSpPr>
      <p:pic>
        <p:nvPicPr>
          <p:cNvPr id="4994" name="Google Shape;4994;p343"/>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4995" name="Google Shape;4995;p343"/>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996" name="Google Shape;4996;p343"/>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4997" name="Google Shape;4997;p34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4998" name="Google Shape;4998;p343"/>
          <p:cNvSpPr txBox="1"/>
          <p:nvPr>
            <p:ph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99" name="Google Shape;4999;p343"/>
          <p:cNvSpPr txBox="1"/>
          <p:nvPr>
            <p:ph idx="2"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00" name="Google Shape;5000;p343"/>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5001" name="Google Shape;5001;p343"/>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002" name="Google Shape;5002;p343"/>
          <p:cNvPicPr preferRelativeResize="0"/>
          <p:nvPr/>
        </p:nvPicPr>
        <p:blipFill rotWithShape="1">
          <a:blip r:embed="rId4">
            <a:alphaModFix/>
          </a:blip>
          <a:srcRect b="0" l="0" r="0" t="0"/>
          <a:stretch/>
        </p:blipFill>
        <p:spPr>
          <a:xfrm>
            <a:off x="273900" y="-595025"/>
            <a:ext cx="2950353" cy="5143500"/>
          </a:xfrm>
          <a:prstGeom prst="rect">
            <a:avLst/>
          </a:prstGeom>
          <a:noFill/>
          <a:ln>
            <a:noFill/>
          </a:ln>
        </p:spPr>
      </p:pic>
    </p:spTree>
  </p:cSld>
  <p:clrMapOvr>
    <a:masterClrMapping/>
  </p:clrMapOvr>
</p:sldLayout>
</file>

<file path=ppt/slideLayouts/slideLayout3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Challenge with Instructions">
  <p:cSld name="CUSTOM_2_5_1_4">
    <p:spTree>
      <p:nvGrpSpPr>
        <p:cNvPr id="5003" name="Shape 5003"/>
        <p:cNvGrpSpPr/>
        <p:nvPr/>
      </p:nvGrpSpPr>
      <p:grpSpPr>
        <a:xfrm>
          <a:off x="0" y="0"/>
          <a:ext cx="0" cy="0"/>
          <a:chOff x="0" y="0"/>
          <a:chExt cx="0" cy="0"/>
        </a:xfrm>
      </p:grpSpPr>
      <p:sp>
        <p:nvSpPr>
          <p:cNvPr id="5004" name="Google Shape;5004;p344"/>
          <p:cNvSpPr txBox="1"/>
          <p:nvPr>
            <p:ph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05" name="Google Shape;5005;p34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006" name="Google Shape;5006;p34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007" name="Google Shape;5007;p344"/>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5008" name="Google Shape;5008;p344"/>
          <p:cNvSpPr txBox="1"/>
          <p:nvPr>
            <p:ph idx="2"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09" name="Google Shape;5009;p344"/>
          <p:cNvSpPr txBox="1"/>
          <p:nvPr>
            <p:ph idx="3"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010" name="Google Shape;5010;p34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011" name="Google Shape;5011;p344"/>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012" name="Google Shape;5012;p344"/>
          <p:cNvPicPr preferRelativeResize="0"/>
          <p:nvPr/>
        </p:nvPicPr>
        <p:blipFill rotWithShape="1">
          <a:blip r:embed="rId2">
            <a:alphaModFix/>
          </a:blip>
          <a:srcRect b="0" l="0" r="0" t="0"/>
          <a:stretch/>
        </p:blipFill>
        <p:spPr>
          <a:xfrm>
            <a:off x="8213200" y="3862850"/>
            <a:ext cx="656773" cy="1144971"/>
          </a:xfrm>
          <a:prstGeom prst="rect">
            <a:avLst/>
          </a:prstGeom>
          <a:noFill/>
          <a:ln>
            <a:noFill/>
          </a:ln>
        </p:spPr>
      </p:pic>
    </p:spTree>
  </p:cSld>
  <p:clrMapOvr>
    <a:masterClrMapping/>
  </p:clrMapOvr>
</p:sldLayout>
</file>

<file path=ppt/slideLayouts/slideLayout3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Homework">
  <p:cSld name="CUSTOM_2_3_1_1_1_1_1_2_1_2_1_1_3_1">
    <p:spTree>
      <p:nvGrpSpPr>
        <p:cNvPr id="5013" name="Shape 5013"/>
        <p:cNvGrpSpPr/>
        <p:nvPr/>
      </p:nvGrpSpPr>
      <p:grpSpPr>
        <a:xfrm>
          <a:off x="0" y="0"/>
          <a:ext cx="0" cy="0"/>
          <a:chOff x="0" y="0"/>
          <a:chExt cx="0" cy="0"/>
        </a:xfrm>
      </p:grpSpPr>
      <p:pic>
        <p:nvPicPr>
          <p:cNvPr id="5014" name="Google Shape;5014;p345"/>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5015" name="Google Shape;5015;p345"/>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016" name="Google Shape;5016;p345"/>
          <p:cNvPicPr preferRelativeResize="0"/>
          <p:nvPr/>
        </p:nvPicPr>
        <p:blipFill rotWithShape="1">
          <a:blip r:embed="rId3">
            <a:alphaModFix/>
          </a:blip>
          <a:srcRect b="0" l="209" r="209" t="0"/>
          <a:stretch/>
        </p:blipFill>
        <p:spPr>
          <a:xfrm>
            <a:off x="858369" y="1097625"/>
            <a:ext cx="1737361" cy="1980591"/>
          </a:xfrm>
          <a:prstGeom prst="rect">
            <a:avLst/>
          </a:prstGeom>
          <a:noFill/>
          <a:ln>
            <a:noFill/>
          </a:ln>
        </p:spPr>
      </p:pic>
      <p:sp>
        <p:nvSpPr>
          <p:cNvPr id="5017" name="Google Shape;5017;p345"/>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018" name="Google Shape;5018;p345"/>
          <p:cNvPicPr preferRelativeResize="0"/>
          <p:nvPr/>
        </p:nvPicPr>
        <p:blipFill>
          <a:blip r:embed="rId4">
            <a:alphaModFix/>
          </a:blip>
          <a:stretch>
            <a:fillRect/>
          </a:stretch>
        </p:blipFill>
        <p:spPr>
          <a:xfrm>
            <a:off x="8062160" y="3975150"/>
            <a:ext cx="548640" cy="725893"/>
          </a:xfrm>
          <a:prstGeom prst="rect">
            <a:avLst/>
          </a:prstGeom>
          <a:noFill/>
          <a:ln>
            <a:noFill/>
          </a:ln>
        </p:spPr>
      </p:pic>
      <p:sp>
        <p:nvSpPr>
          <p:cNvPr id="5019" name="Google Shape;5019;p34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5020" name="Google Shape;5020;p345"/>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21" name="Google Shape;5021;p345"/>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Due Date:</a:t>
            </a:r>
            <a:endParaRPr b="1" sz="1300">
              <a:solidFill>
                <a:srgbClr val="FFFFFF"/>
              </a:solidFill>
              <a:latin typeface="Roboto"/>
              <a:ea typeface="Roboto"/>
              <a:cs typeface="Roboto"/>
              <a:sym typeface="Roboto"/>
            </a:endParaRPr>
          </a:p>
        </p:txBody>
      </p:sp>
      <p:sp>
        <p:nvSpPr>
          <p:cNvPr id="5022" name="Google Shape;5022;p345"/>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23" name="Google Shape;5023;p345"/>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1800">
          <p15:clr>
            <a:srgbClr val="F9AD4C"/>
          </p15:clr>
        </p15:guide>
      </p15:sldGuideLst>
    </p:ext>
  </p:extLst>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Activity with Instructions ">
  <p:cSld name="CUSTOM_2_5_1_3_1">
    <p:spTree>
      <p:nvGrpSpPr>
        <p:cNvPr id="255" name="Shape 255"/>
        <p:cNvGrpSpPr/>
        <p:nvPr/>
      </p:nvGrpSpPr>
      <p:grpSpPr>
        <a:xfrm>
          <a:off x="0" y="0"/>
          <a:ext cx="0" cy="0"/>
          <a:chOff x="0" y="0"/>
          <a:chExt cx="0" cy="0"/>
        </a:xfrm>
      </p:grpSpPr>
      <p:pic>
        <p:nvPicPr>
          <p:cNvPr id="256" name="Google Shape;256;p36"/>
          <p:cNvPicPr preferRelativeResize="0"/>
          <p:nvPr/>
        </p:nvPicPr>
        <p:blipFill rotWithShape="1">
          <a:blip r:embed="rId2">
            <a:alphaModFix/>
          </a:blip>
          <a:srcRect b="39" l="0" r="0" t="29"/>
          <a:stretch/>
        </p:blipFill>
        <p:spPr>
          <a:xfrm>
            <a:off x="8275625" y="4154800"/>
            <a:ext cx="594361" cy="653795"/>
          </a:xfrm>
          <a:prstGeom prst="rect">
            <a:avLst/>
          </a:prstGeom>
          <a:noFill/>
          <a:ln>
            <a:noFill/>
          </a:ln>
        </p:spPr>
      </p:pic>
      <p:sp>
        <p:nvSpPr>
          <p:cNvPr id="257" name="Google Shape;257;p3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58" name="Google Shape;258;p3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59" name="Google Shape;259;p3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0" name="Google Shape;260;p3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1" name="Google Shape;261;p36"/>
          <p:cNvSpPr txBox="1"/>
          <p:nvPr>
            <p:ph idx="2"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cxnSp>
        <p:nvCxnSpPr>
          <p:cNvPr id="262" name="Google Shape;262;p3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63" name="Google Shape;263;p36"/>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4" name="Google Shape;264;p36"/>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3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 Homework with Instructions">
  <p:cSld name="CUSTOM_2_5_2">
    <p:spTree>
      <p:nvGrpSpPr>
        <p:cNvPr id="5024" name="Shape 5024"/>
        <p:cNvGrpSpPr/>
        <p:nvPr/>
      </p:nvGrpSpPr>
      <p:grpSpPr>
        <a:xfrm>
          <a:off x="0" y="0"/>
          <a:ext cx="0" cy="0"/>
          <a:chOff x="0" y="0"/>
          <a:chExt cx="0" cy="0"/>
        </a:xfrm>
      </p:grpSpPr>
      <p:sp>
        <p:nvSpPr>
          <p:cNvPr id="5025" name="Google Shape;5025;p346"/>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5026" name="Google Shape;5026;p34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027" name="Google Shape;5027;p34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pic>
        <p:nvPicPr>
          <p:cNvPr id="5028" name="Google Shape;5028;p346"/>
          <p:cNvPicPr preferRelativeResize="0"/>
          <p:nvPr/>
        </p:nvPicPr>
        <p:blipFill rotWithShape="1">
          <a:blip r:embed="rId2">
            <a:alphaModFix/>
          </a:blip>
          <a:srcRect b="0" l="504" r="504" t="0"/>
          <a:stretch/>
        </p:blipFill>
        <p:spPr>
          <a:xfrm>
            <a:off x="8257069" y="4200875"/>
            <a:ext cx="548641" cy="624077"/>
          </a:xfrm>
          <a:prstGeom prst="rect">
            <a:avLst/>
          </a:prstGeom>
          <a:noFill/>
          <a:ln>
            <a:noFill/>
          </a:ln>
        </p:spPr>
      </p:pic>
      <p:sp>
        <p:nvSpPr>
          <p:cNvPr id="5029" name="Google Shape;5029;p34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30" name="Google Shape;5030;p346"/>
          <p:cNvSpPr txBox="1"/>
          <p:nvPr>
            <p:ph idx="2"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031" name="Google Shape;5031;p34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032" name="Google Shape;5032;p346"/>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33" name="Google Shape;5033;p346"/>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5005">
          <p15:clr>
            <a:srgbClr val="F9AD4C"/>
          </p15:clr>
        </p15:guide>
      </p15:sldGuideLst>
    </p:ext>
  </p:extLst>
</p:sldLayout>
</file>

<file path=ppt/slideLayouts/slideLayout3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9. Numbered 1–4 (Green)">
  <p:cSld name="CUSTOM_2_7_1">
    <p:spTree>
      <p:nvGrpSpPr>
        <p:cNvPr id="5034" name="Shape 5034"/>
        <p:cNvGrpSpPr/>
        <p:nvPr/>
      </p:nvGrpSpPr>
      <p:grpSpPr>
        <a:xfrm>
          <a:off x="0" y="0"/>
          <a:ext cx="0" cy="0"/>
          <a:chOff x="0" y="0"/>
          <a:chExt cx="0" cy="0"/>
        </a:xfrm>
      </p:grpSpPr>
      <p:sp>
        <p:nvSpPr>
          <p:cNvPr id="5035" name="Google Shape;5035;p347"/>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6" name="Google Shape;5036;p34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37" name="Google Shape;5037;p34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038" name="Google Shape;5038;p34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039" name="Google Shape;5039;p34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040" name="Google Shape;5040;p34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041" name="Google Shape;5041;p34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5042" name="Google Shape;5042;p347"/>
          <p:cNvGrpSpPr/>
          <p:nvPr/>
        </p:nvGrpSpPr>
        <p:grpSpPr>
          <a:xfrm>
            <a:off x="457200" y="1378813"/>
            <a:ext cx="776889" cy="621300"/>
            <a:chOff x="457200" y="1378813"/>
            <a:chExt cx="776889" cy="621300"/>
          </a:xfrm>
        </p:grpSpPr>
        <p:sp>
          <p:nvSpPr>
            <p:cNvPr id="5043" name="Google Shape;5043;p347"/>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5044" name="Google Shape;5044;p347"/>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45" name="Google Shape;5045;p347"/>
          <p:cNvGrpSpPr/>
          <p:nvPr/>
        </p:nvGrpSpPr>
        <p:grpSpPr>
          <a:xfrm>
            <a:off x="457200" y="2228725"/>
            <a:ext cx="776889" cy="621300"/>
            <a:chOff x="457200" y="1378813"/>
            <a:chExt cx="776889" cy="621300"/>
          </a:xfrm>
        </p:grpSpPr>
        <p:sp>
          <p:nvSpPr>
            <p:cNvPr id="5046" name="Google Shape;5046;p347"/>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5047" name="Google Shape;5047;p347"/>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48" name="Google Shape;5048;p347"/>
          <p:cNvGrpSpPr/>
          <p:nvPr/>
        </p:nvGrpSpPr>
        <p:grpSpPr>
          <a:xfrm>
            <a:off x="457200" y="3073850"/>
            <a:ext cx="776889" cy="621300"/>
            <a:chOff x="457200" y="1378813"/>
            <a:chExt cx="776889" cy="621300"/>
          </a:xfrm>
        </p:grpSpPr>
        <p:sp>
          <p:nvSpPr>
            <p:cNvPr id="5049" name="Google Shape;5049;p347"/>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5050" name="Google Shape;5050;p347"/>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51" name="Google Shape;5051;p347"/>
          <p:cNvGrpSpPr/>
          <p:nvPr/>
        </p:nvGrpSpPr>
        <p:grpSpPr>
          <a:xfrm>
            <a:off x="457200" y="3923750"/>
            <a:ext cx="776889" cy="621300"/>
            <a:chOff x="457200" y="1378813"/>
            <a:chExt cx="776889" cy="621300"/>
          </a:xfrm>
        </p:grpSpPr>
        <p:sp>
          <p:nvSpPr>
            <p:cNvPr id="5052" name="Google Shape;5052;p347"/>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5053" name="Google Shape;5053;p347"/>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54" name="Google Shape;5054;p347"/>
          <p:cNvSpPr txBox="1"/>
          <p:nvPr>
            <p:ph idx="3" type="subTitle"/>
          </p:nvPr>
        </p:nvSpPr>
        <p:spPr>
          <a:xfrm>
            <a:off x="-12300" y="13980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55" name="Google Shape;5055;p347"/>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6" name="Google Shape;5056;p347"/>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7" name="Google Shape;5057;p347"/>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8" name="Google Shape;5058;p347"/>
          <p:cNvSpPr txBox="1"/>
          <p:nvPr>
            <p:ph idx="4" type="subTitle"/>
          </p:nvPr>
        </p:nvSpPr>
        <p:spPr>
          <a:xfrm>
            <a:off x="-12300" y="223353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59" name="Google Shape;5059;p347"/>
          <p:cNvSpPr txBox="1"/>
          <p:nvPr>
            <p:ph idx="5" type="subTitle"/>
          </p:nvPr>
        </p:nvSpPr>
        <p:spPr>
          <a:xfrm>
            <a:off x="0" y="3076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60" name="Google Shape;5060;p347"/>
          <p:cNvSpPr txBox="1"/>
          <p:nvPr>
            <p:ph idx="6" type="subTitle"/>
          </p:nvPr>
        </p:nvSpPr>
        <p:spPr>
          <a:xfrm>
            <a:off x="-12300" y="39189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 Numbered 1–5 (Green)">
  <p:cSld name="CUSTOM_2_7_1_4">
    <p:spTree>
      <p:nvGrpSpPr>
        <p:cNvPr id="5061" name="Shape 5061"/>
        <p:cNvGrpSpPr/>
        <p:nvPr/>
      </p:nvGrpSpPr>
      <p:grpSpPr>
        <a:xfrm>
          <a:off x="0" y="0"/>
          <a:ext cx="0" cy="0"/>
          <a:chOff x="0" y="0"/>
          <a:chExt cx="0" cy="0"/>
        </a:xfrm>
      </p:grpSpPr>
      <p:sp>
        <p:nvSpPr>
          <p:cNvPr id="5062" name="Google Shape;5062;p348"/>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3" name="Google Shape;5063;p34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64" name="Google Shape;5064;p34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065" name="Google Shape;5065;p34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066" name="Google Shape;5066;p34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067" name="Google Shape;5067;p34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068" name="Google Shape;5068;p34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5069" name="Google Shape;5069;p348"/>
          <p:cNvGrpSpPr/>
          <p:nvPr/>
        </p:nvGrpSpPr>
        <p:grpSpPr>
          <a:xfrm>
            <a:off x="457200" y="1300225"/>
            <a:ext cx="776889" cy="621300"/>
            <a:chOff x="457200" y="1378813"/>
            <a:chExt cx="776889" cy="621300"/>
          </a:xfrm>
        </p:grpSpPr>
        <p:sp>
          <p:nvSpPr>
            <p:cNvPr id="5070" name="Google Shape;5070;p348"/>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5071" name="Google Shape;5071;p348"/>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72" name="Google Shape;5072;p348"/>
          <p:cNvGrpSpPr/>
          <p:nvPr/>
        </p:nvGrpSpPr>
        <p:grpSpPr>
          <a:xfrm>
            <a:off x="457200" y="2000125"/>
            <a:ext cx="776889" cy="621300"/>
            <a:chOff x="457200" y="1378813"/>
            <a:chExt cx="776889" cy="621300"/>
          </a:xfrm>
        </p:grpSpPr>
        <p:sp>
          <p:nvSpPr>
            <p:cNvPr id="5073" name="Google Shape;5073;p348"/>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5074" name="Google Shape;5074;p348"/>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75" name="Google Shape;5075;p348"/>
          <p:cNvGrpSpPr/>
          <p:nvPr/>
        </p:nvGrpSpPr>
        <p:grpSpPr>
          <a:xfrm>
            <a:off x="457200" y="2692850"/>
            <a:ext cx="776889" cy="621300"/>
            <a:chOff x="457200" y="1378813"/>
            <a:chExt cx="776889" cy="621300"/>
          </a:xfrm>
        </p:grpSpPr>
        <p:sp>
          <p:nvSpPr>
            <p:cNvPr id="5076" name="Google Shape;5076;p348"/>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5077" name="Google Shape;5077;p348"/>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78" name="Google Shape;5078;p348"/>
          <p:cNvGrpSpPr/>
          <p:nvPr/>
        </p:nvGrpSpPr>
        <p:grpSpPr>
          <a:xfrm>
            <a:off x="457200" y="3390350"/>
            <a:ext cx="776889" cy="621300"/>
            <a:chOff x="457200" y="1378813"/>
            <a:chExt cx="776889" cy="621300"/>
          </a:xfrm>
        </p:grpSpPr>
        <p:sp>
          <p:nvSpPr>
            <p:cNvPr id="5079" name="Google Shape;5079;p348"/>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5080" name="Google Shape;5080;p348"/>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81" name="Google Shape;5081;p348"/>
          <p:cNvSpPr txBox="1"/>
          <p:nvPr>
            <p:ph idx="3" type="subTitle"/>
          </p:nvPr>
        </p:nvSpPr>
        <p:spPr>
          <a:xfrm>
            <a:off x="-7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82" name="Google Shape;5082;p348"/>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3" name="Google Shape;5083;p348"/>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4" name="Google Shape;5084;p348"/>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5" name="Google Shape;5085;p348"/>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86" name="Google Shape;5086;p348"/>
          <p:cNvSpPr txBox="1"/>
          <p:nvPr>
            <p:ph idx="5" type="subTitle"/>
          </p:nvPr>
        </p:nvSpPr>
        <p:spPr>
          <a:xfrm>
            <a:off x="0" y="2695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87" name="Google Shape;5087;p348"/>
          <p:cNvSpPr txBox="1"/>
          <p:nvPr>
            <p:ph idx="6" type="subTitle"/>
          </p:nvPr>
        </p:nvSpPr>
        <p:spPr>
          <a:xfrm>
            <a:off x="-12300" y="33855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5088" name="Google Shape;5088;p348"/>
          <p:cNvGrpSpPr/>
          <p:nvPr/>
        </p:nvGrpSpPr>
        <p:grpSpPr>
          <a:xfrm>
            <a:off x="469500" y="4083075"/>
            <a:ext cx="776889" cy="621300"/>
            <a:chOff x="457200" y="1378813"/>
            <a:chExt cx="776889" cy="621300"/>
          </a:xfrm>
        </p:grpSpPr>
        <p:sp>
          <p:nvSpPr>
            <p:cNvPr id="5089" name="Google Shape;5089;p348"/>
            <p:cNvSpPr/>
            <p:nvPr/>
          </p:nvSpPr>
          <p:spPr>
            <a:xfrm>
              <a:off x="457200" y="1378813"/>
              <a:ext cx="695400" cy="621300"/>
            </a:xfrm>
            <a:prstGeom prst="roundRect">
              <a:avLst>
                <a:gd fmla="val 16667" name="adj"/>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5090" name="Google Shape;5090;p348"/>
            <p:cNvSpPr/>
            <p:nvPr/>
          </p:nvSpPr>
          <p:spPr>
            <a:xfrm rot="5400000">
              <a:off x="969614" y="1607625"/>
              <a:ext cx="340325" cy="188625"/>
            </a:xfrm>
            <a:prstGeom prst="flowChartExtract">
              <a:avLst/>
            </a:prstGeom>
            <a:solidFill>
              <a:srgbClr val="134F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91" name="Google Shape;5091;p348"/>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2" name="Google Shape;5092;p348"/>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1. Numbered 1–6 (Gray)">
  <p:cSld name="CUSTOM_2_7_1_3_1_1">
    <p:spTree>
      <p:nvGrpSpPr>
        <p:cNvPr id="5093" name="Shape 5093"/>
        <p:cNvGrpSpPr/>
        <p:nvPr/>
      </p:nvGrpSpPr>
      <p:grpSpPr>
        <a:xfrm>
          <a:off x="0" y="0"/>
          <a:ext cx="0" cy="0"/>
          <a:chOff x="0" y="0"/>
          <a:chExt cx="0" cy="0"/>
        </a:xfrm>
      </p:grpSpPr>
      <p:sp>
        <p:nvSpPr>
          <p:cNvPr id="5094" name="Google Shape;5094;p349"/>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5" name="Google Shape;5095;p34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96" name="Google Shape;5096;p34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097" name="Google Shape;5097;p34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098" name="Google Shape;5098;p34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099" name="Google Shape;5099;p34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100" name="Google Shape;5100;p34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5101" name="Google Shape;5101;p349"/>
          <p:cNvGrpSpPr/>
          <p:nvPr/>
        </p:nvGrpSpPr>
        <p:grpSpPr>
          <a:xfrm>
            <a:off x="457200" y="1237825"/>
            <a:ext cx="776900" cy="486300"/>
            <a:chOff x="457200" y="1466425"/>
            <a:chExt cx="776900" cy="486300"/>
          </a:xfrm>
        </p:grpSpPr>
        <p:sp>
          <p:nvSpPr>
            <p:cNvPr id="5102" name="Google Shape;5102;p349"/>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5103" name="Google Shape;5103;p349"/>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04" name="Google Shape;5104;p349"/>
          <p:cNvSpPr txBox="1"/>
          <p:nvPr>
            <p:ph idx="3" type="subTitle"/>
          </p:nvPr>
        </p:nvSpPr>
        <p:spPr>
          <a:xfrm>
            <a:off x="-12150"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05" name="Google Shape;5105;p349"/>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06" name="Google Shape;5106;p349"/>
          <p:cNvGrpSpPr/>
          <p:nvPr/>
        </p:nvGrpSpPr>
        <p:grpSpPr>
          <a:xfrm>
            <a:off x="457200" y="1828900"/>
            <a:ext cx="776900" cy="486300"/>
            <a:chOff x="457200" y="1466425"/>
            <a:chExt cx="776900" cy="486300"/>
          </a:xfrm>
        </p:grpSpPr>
        <p:sp>
          <p:nvSpPr>
            <p:cNvPr id="5107" name="Google Shape;5107;p349"/>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5108" name="Google Shape;5108;p349"/>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09" name="Google Shape;5109;p349"/>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10" name="Google Shape;5110;p349"/>
          <p:cNvGrpSpPr/>
          <p:nvPr/>
        </p:nvGrpSpPr>
        <p:grpSpPr>
          <a:xfrm>
            <a:off x="457200" y="2419975"/>
            <a:ext cx="776900" cy="486300"/>
            <a:chOff x="457200" y="1466425"/>
            <a:chExt cx="776900" cy="486300"/>
          </a:xfrm>
        </p:grpSpPr>
        <p:sp>
          <p:nvSpPr>
            <p:cNvPr id="5111" name="Google Shape;5111;p349"/>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5112" name="Google Shape;5112;p349"/>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13" name="Google Shape;5113;p349"/>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14" name="Google Shape;5114;p349"/>
          <p:cNvGrpSpPr/>
          <p:nvPr/>
        </p:nvGrpSpPr>
        <p:grpSpPr>
          <a:xfrm>
            <a:off x="457200" y="3011050"/>
            <a:ext cx="776900" cy="486300"/>
            <a:chOff x="457200" y="1466425"/>
            <a:chExt cx="776900" cy="486300"/>
          </a:xfrm>
        </p:grpSpPr>
        <p:sp>
          <p:nvSpPr>
            <p:cNvPr id="5115" name="Google Shape;5115;p349"/>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5116" name="Google Shape;5116;p349"/>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17" name="Google Shape;5117;p349"/>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18" name="Google Shape;5118;p349"/>
          <p:cNvGrpSpPr/>
          <p:nvPr/>
        </p:nvGrpSpPr>
        <p:grpSpPr>
          <a:xfrm>
            <a:off x="457200" y="3602137"/>
            <a:ext cx="776900" cy="486300"/>
            <a:chOff x="457200" y="1466425"/>
            <a:chExt cx="776900" cy="486300"/>
          </a:xfrm>
        </p:grpSpPr>
        <p:sp>
          <p:nvSpPr>
            <p:cNvPr id="5119" name="Google Shape;5119;p349"/>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5120" name="Google Shape;5120;p349"/>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21" name="Google Shape;5121;p349"/>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22" name="Google Shape;5122;p349"/>
          <p:cNvGrpSpPr/>
          <p:nvPr/>
        </p:nvGrpSpPr>
        <p:grpSpPr>
          <a:xfrm>
            <a:off x="457200" y="4193262"/>
            <a:ext cx="776900" cy="486300"/>
            <a:chOff x="457200" y="1466425"/>
            <a:chExt cx="776900" cy="486300"/>
          </a:xfrm>
        </p:grpSpPr>
        <p:sp>
          <p:nvSpPr>
            <p:cNvPr id="5123" name="Google Shape;5123;p349"/>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5124" name="Google Shape;5124;p349"/>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25" name="Google Shape;5125;p349"/>
          <p:cNvSpPr txBox="1"/>
          <p:nvPr>
            <p:ph idx="4" type="subTitle"/>
          </p:nvPr>
        </p:nvSpPr>
        <p:spPr>
          <a:xfrm>
            <a:off x="-12075" y="18488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26" name="Google Shape;5126;p349"/>
          <p:cNvSpPr txBox="1"/>
          <p:nvPr>
            <p:ph idx="5" type="subTitle"/>
          </p:nvPr>
        </p:nvSpPr>
        <p:spPr>
          <a:xfrm>
            <a:off x="-12075" y="24399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27" name="Google Shape;5127;p349"/>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28" name="Google Shape;5128;p349"/>
          <p:cNvSpPr txBox="1"/>
          <p:nvPr>
            <p:ph idx="7" type="subTitle"/>
          </p:nvPr>
        </p:nvSpPr>
        <p:spPr>
          <a:xfrm>
            <a:off x="12475" y="3622088"/>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29" name="Google Shape;5129;p349"/>
          <p:cNvSpPr txBox="1"/>
          <p:nvPr>
            <p:ph idx="8" type="subTitle"/>
          </p:nvPr>
        </p:nvSpPr>
        <p:spPr>
          <a:xfrm>
            <a:off x="12475" y="42361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 Numbered 1–6 (Blue)">
  <p:cSld name="CUSTOM_2_7_1_3_1_1_2">
    <p:spTree>
      <p:nvGrpSpPr>
        <p:cNvPr id="5130" name="Shape 5130"/>
        <p:cNvGrpSpPr/>
        <p:nvPr/>
      </p:nvGrpSpPr>
      <p:grpSpPr>
        <a:xfrm>
          <a:off x="0" y="0"/>
          <a:ext cx="0" cy="0"/>
          <a:chOff x="0" y="0"/>
          <a:chExt cx="0" cy="0"/>
        </a:xfrm>
      </p:grpSpPr>
      <p:sp>
        <p:nvSpPr>
          <p:cNvPr id="5131" name="Google Shape;5131;p350"/>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2" name="Google Shape;5132;p35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33" name="Google Shape;5133;p35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134" name="Google Shape;5134;p35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135" name="Google Shape;5135;p35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136" name="Google Shape;5136;p35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137" name="Google Shape;5137;p35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5138" name="Google Shape;5138;p350"/>
          <p:cNvGrpSpPr/>
          <p:nvPr/>
        </p:nvGrpSpPr>
        <p:grpSpPr>
          <a:xfrm>
            <a:off x="457200" y="1237825"/>
            <a:ext cx="776900" cy="486300"/>
            <a:chOff x="457200" y="1466425"/>
            <a:chExt cx="776900" cy="486300"/>
          </a:xfrm>
        </p:grpSpPr>
        <p:sp>
          <p:nvSpPr>
            <p:cNvPr id="5139" name="Google Shape;5139;p350"/>
            <p:cNvSpPr/>
            <p:nvPr/>
          </p:nvSpPr>
          <p:spPr>
            <a:xfrm>
              <a:off x="457200" y="1466425"/>
              <a:ext cx="695400" cy="486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5140" name="Google Shape;5140;p350"/>
            <p:cNvSpPr/>
            <p:nvPr/>
          </p:nvSpPr>
          <p:spPr>
            <a:xfrm rot="5400000">
              <a:off x="973100" y="1624950"/>
              <a:ext cx="33337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41" name="Google Shape;5141;p350"/>
          <p:cNvSpPr txBox="1"/>
          <p:nvPr>
            <p:ph idx="3" type="subTitle"/>
          </p:nvPr>
        </p:nvSpPr>
        <p:spPr>
          <a:xfrm>
            <a:off x="-12225"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42" name="Google Shape;5142;p350"/>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43" name="Google Shape;5143;p350"/>
          <p:cNvGrpSpPr/>
          <p:nvPr/>
        </p:nvGrpSpPr>
        <p:grpSpPr>
          <a:xfrm>
            <a:off x="457200" y="1828900"/>
            <a:ext cx="776900" cy="486300"/>
            <a:chOff x="457200" y="1466425"/>
            <a:chExt cx="776900" cy="486300"/>
          </a:xfrm>
        </p:grpSpPr>
        <p:sp>
          <p:nvSpPr>
            <p:cNvPr id="5144" name="Google Shape;5144;p350"/>
            <p:cNvSpPr/>
            <p:nvPr/>
          </p:nvSpPr>
          <p:spPr>
            <a:xfrm>
              <a:off x="457200" y="1466425"/>
              <a:ext cx="695400" cy="486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5145" name="Google Shape;5145;p350"/>
            <p:cNvSpPr/>
            <p:nvPr/>
          </p:nvSpPr>
          <p:spPr>
            <a:xfrm rot="5400000">
              <a:off x="973100" y="1624950"/>
              <a:ext cx="33337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46" name="Google Shape;5146;p350"/>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47" name="Google Shape;5147;p350"/>
          <p:cNvGrpSpPr/>
          <p:nvPr/>
        </p:nvGrpSpPr>
        <p:grpSpPr>
          <a:xfrm>
            <a:off x="457200" y="2419975"/>
            <a:ext cx="776900" cy="486300"/>
            <a:chOff x="457200" y="1466425"/>
            <a:chExt cx="776900" cy="486300"/>
          </a:xfrm>
        </p:grpSpPr>
        <p:sp>
          <p:nvSpPr>
            <p:cNvPr id="5148" name="Google Shape;5148;p350"/>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5149" name="Google Shape;5149;p350"/>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50" name="Google Shape;5150;p350"/>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51" name="Google Shape;5151;p350"/>
          <p:cNvGrpSpPr/>
          <p:nvPr/>
        </p:nvGrpSpPr>
        <p:grpSpPr>
          <a:xfrm>
            <a:off x="457200" y="3011050"/>
            <a:ext cx="776900" cy="486300"/>
            <a:chOff x="457200" y="1466425"/>
            <a:chExt cx="776900" cy="486300"/>
          </a:xfrm>
        </p:grpSpPr>
        <p:sp>
          <p:nvSpPr>
            <p:cNvPr id="5152" name="Google Shape;5152;p350"/>
            <p:cNvSpPr/>
            <p:nvPr/>
          </p:nvSpPr>
          <p:spPr>
            <a:xfrm>
              <a:off x="457200" y="1466425"/>
              <a:ext cx="695400" cy="486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5153" name="Google Shape;5153;p350"/>
            <p:cNvSpPr/>
            <p:nvPr/>
          </p:nvSpPr>
          <p:spPr>
            <a:xfrm rot="5400000">
              <a:off x="973100" y="1624950"/>
              <a:ext cx="33337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54" name="Google Shape;5154;p350"/>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55" name="Google Shape;5155;p350"/>
          <p:cNvGrpSpPr/>
          <p:nvPr/>
        </p:nvGrpSpPr>
        <p:grpSpPr>
          <a:xfrm>
            <a:off x="457200" y="3602137"/>
            <a:ext cx="776900" cy="486300"/>
            <a:chOff x="457200" y="1466425"/>
            <a:chExt cx="776900" cy="486300"/>
          </a:xfrm>
        </p:grpSpPr>
        <p:sp>
          <p:nvSpPr>
            <p:cNvPr id="5156" name="Google Shape;5156;p350"/>
            <p:cNvSpPr/>
            <p:nvPr/>
          </p:nvSpPr>
          <p:spPr>
            <a:xfrm>
              <a:off x="457200" y="1466425"/>
              <a:ext cx="695400" cy="486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5157" name="Google Shape;5157;p350"/>
            <p:cNvSpPr/>
            <p:nvPr/>
          </p:nvSpPr>
          <p:spPr>
            <a:xfrm rot="5400000">
              <a:off x="973100" y="1624950"/>
              <a:ext cx="33337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58" name="Google Shape;5158;p350"/>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59" name="Google Shape;5159;p350"/>
          <p:cNvGrpSpPr/>
          <p:nvPr/>
        </p:nvGrpSpPr>
        <p:grpSpPr>
          <a:xfrm>
            <a:off x="457200" y="4193262"/>
            <a:ext cx="776900" cy="486300"/>
            <a:chOff x="457200" y="1466425"/>
            <a:chExt cx="776900" cy="486300"/>
          </a:xfrm>
        </p:grpSpPr>
        <p:sp>
          <p:nvSpPr>
            <p:cNvPr id="5160" name="Google Shape;5160;p350"/>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5161" name="Google Shape;5161;p350"/>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62" name="Google Shape;5162;p350"/>
          <p:cNvSpPr txBox="1"/>
          <p:nvPr>
            <p:ph idx="4" type="subTitle"/>
          </p:nvPr>
        </p:nvSpPr>
        <p:spPr>
          <a:xfrm>
            <a:off x="-12300" y="1858813"/>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63" name="Google Shape;5163;p350"/>
          <p:cNvSpPr txBox="1"/>
          <p:nvPr>
            <p:ph idx="5" type="subTitle"/>
          </p:nvPr>
        </p:nvSpPr>
        <p:spPr>
          <a:xfrm>
            <a:off x="12250" y="24399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64" name="Google Shape;5164;p350"/>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65" name="Google Shape;5165;p350"/>
          <p:cNvSpPr txBox="1"/>
          <p:nvPr>
            <p:ph idx="7" type="subTitle"/>
          </p:nvPr>
        </p:nvSpPr>
        <p:spPr>
          <a:xfrm>
            <a:off x="-12125" y="362210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66" name="Google Shape;5166;p350"/>
          <p:cNvSpPr txBox="1"/>
          <p:nvPr>
            <p:ph idx="8" type="subTitle"/>
          </p:nvPr>
        </p:nvSpPr>
        <p:spPr>
          <a:xfrm>
            <a:off x="-12150" y="42361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Numbered 1–7 (Gray)">
  <p:cSld name="CUSTOM_2_7_1_3_1_1_1">
    <p:spTree>
      <p:nvGrpSpPr>
        <p:cNvPr id="5167" name="Shape 5167"/>
        <p:cNvGrpSpPr/>
        <p:nvPr/>
      </p:nvGrpSpPr>
      <p:grpSpPr>
        <a:xfrm>
          <a:off x="0" y="0"/>
          <a:ext cx="0" cy="0"/>
          <a:chOff x="0" y="0"/>
          <a:chExt cx="0" cy="0"/>
        </a:xfrm>
      </p:grpSpPr>
      <p:sp>
        <p:nvSpPr>
          <p:cNvPr id="5168" name="Google Shape;5168;p351"/>
          <p:cNvSpPr/>
          <p:nvPr/>
        </p:nvSpPr>
        <p:spPr>
          <a:xfrm>
            <a:off x="1254500" y="11616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9" name="Google Shape;5169;p35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70" name="Google Shape;5170;p35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171" name="Google Shape;5171;p35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172" name="Google Shape;5172;p35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173" name="Google Shape;5173;p35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174" name="Google Shape;5174;p35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5175" name="Google Shape;5175;p351"/>
          <p:cNvGrpSpPr/>
          <p:nvPr/>
        </p:nvGrpSpPr>
        <p:grpSpPr>
          <a:xfrm>
            <a:off x="457222" y="1149803"/>
            <a:ext cx="713194" cy="446423"/>
            <a:chOff x="457200" y="1466425"/>
            <a:chExt cx="776900" cy="486300"/>
          </a:xfrm>
        </p:grpSpPr>
        <p:sp>
          <p:nvSpPr>
            <p:cNvPr id="5176" name="Google Shape;5176;p351"/>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5177" name="Google Shape;5177;p351"/>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78" name="Google Shape;5178;p351"/>
          <p:cNvSpPr txBox="1"/>
          <p:nvPr>
            <p:ph idx="3" type="subTitle"/>
          </p:nvPr>
        </p:nvSpPr>
        <p:spPr>
          <a:xfrm>
            <a:off x="0" y="11753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79" name="Google Shape;5179;p351"/>
          <p:cNvSpPr/>
          <p:nvPr/>
        </p:nvSpPr>
        <p:spPr>
          <a:xfrm>
            <a:off x="1254500" y="16842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80" name="Google Shape;5180;p351"/>
          <p:cNvGrpSpPr/>
          <p:nvPr/>
        </p:nvGrpSpPr>
        <p:grpSpPr>
          <a:xfrm>
            <a:off x="457222" y="1672428"/>
            <a:ext cx="713194" cy="446423"/>
            <a:chOff x="457200" y="1466425"/>
            <a:chExt cx="776900" cy="486300"/>
          </a:xfrm>
        </p:grpSpPr>
        <p:sp>
          <p:nvSpPr>
            <p:cNvPr id="5181" name="Google Shape;5181;p351"/>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5182" name="Google Shape;5182;p351"/>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83" name="Google Shape;5183;p351"/>
          <p:cNvSpPr txBox="1"/>
          <p:nvPr>
            <p:ph idx="4" type="subTitle"/>
          </p:nvPr>
        </p:nvSpPr>
        <p:spPr>
          <a:xfrm>
            <a:off x="125" y="16979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84" name="Google Shape;5184;p351"/>
          <p:cNvSpPr/>
          <p:nvPr/>
        </p:nvSpPr>
        <p:spPr>
          <a:xfrm>
            <a:off x="1254475" y="220740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85" name="Google Shape;5185;p351"/>
          <p:cNvGrpSpPr/>
          <p:nvPr/>
        </p:nvGrpSpPr>
        <p:grpSpPr>
          <a:xfrm>
            <a:off x="457197" y="2195578"/>
            <a:ext cx="713194" cy="446423"/>
            <a:chOff x="457200" y="1466425"/>
            <a:chExt cx="776900" cy="486300"/>
          </a:xfrm>
        </p:grpSpPr>
        <p:sp>
          <p:nvSpPr>
            <p:cNvPr id="5186" name="Google Shape;5186;p351"/>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5187" name="Google Shape;5187;p351"/>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88" name="Google Shape;5188;p351"/>
          <p:cNvSpPr txBox="1"/>
          <p:nvPr>
            <p:ph idx="5" type="subTitle"/>
          </p:nvPr>
        </p:nvSpPr>
        <p:spPr>
          <a:xfrm>
            <a:off x="0" y="222110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89" name="Google Shape;5189;p351"/>
          <p:cNvSpPr/>
          <p:nvPr/>
        </p:nvSpPr>
        <p:spPr>
          <a:xfrm>
            <a:off x="1254475" y="27300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90" name="Google Shape;5190;p351"/>
          <p:cNvGrpSpPr/>
          <p:nvPr/>
        </p:nvGrpSpPr>
        <p:grpSpPr>
          <a:xfrm>
            <a:off x="457197" y="2718203"/>
            <a:ext cx="713194" cy="446423"/>
            <a:chOff x="457200" y="1466425"/>
            <a:chExt cx="776900" cy="486300"/>
          </a:xfrm>
        </p:grpSpPr>
        <p:sp>
          <p:nvSpPr>
            <p:cNvPr id="5191" name="Google Shape;5191;p351"/>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5192" name="Google Shape;5192;p351"/>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93" name="Google Shape;5193;p351"/>
          <p:cNvSpPr txBox="1"/>
          <p:nvPr>
            <p:ph idx="6" type="subTitle"/>
          </p:nvPr>
        </p:nvSpPr>
        <p:spPr>
          <a:xfrm>
            <a:off x="-125" y="27437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94" name="Google Shape;5194;p351"/>
          <p:cNvSpPr/>
          <p:nvPr/>
        </p:nvSpPr>
        <p:spPr>
          <a:xfrm>
            <a:off x="1254500" y="32526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95" name="Google Shape;5195;p351"/>
          <p:cNvGrpSpPr/>
          <p:nvPr/>
        </p:nvGrpSpPr>
        <p:grpSpPr>
          <a:xfrm>
            <a:off x="457222" y="3240828"/>
            <a:ext cx="713194" cy="446423"/>
            <a:chOff x="457200" y="1466425"/>
            <a:chExt cx="776900" cy="486300"/>
          </a:xfrm>
        </p:grpSpPr>
        <p:sp>
          <p:nvSpPr>
            <p:cNvPr id="5196" name="Google Shape;5196;p351"/>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5197" name="Google Shape;5197;p351"/>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98" name="Google Shape;5198;p351"/>
          <p:cNvSpPr txBox="1"/>
          <p:nvPr>
            <p:ph idx="7" type="subTitle"/>
          </p:nvPr>
        </p:nvSpPr>
        <p:spPr>
          <a:xfrm>
            <a:off x="25" y="32663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99" name="Google Shape;5199;p351"/>
          <p:cNvSpPr/>
          <p:nvPr/>
        </p:nvSpPr>
        <p:spPr>
          <a:xfrm>
            <a:off x="1254500" y="377527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00" name="Google Shape;5200;p351"/>
          <p:cNvGrpSpPr/>
          <p:nvPr/>
        </p:nvGrpSpPr>
        <p:grpSpPr>
          <a:xfrm>
            <a:off x="457222" y="3763453"/>
            <a:ext cx="713194" cy="446423"/>
            <a:chOff x="457200" y="1466425"/>
            <a:chExt cx="776900" cy="486300"/>
          </a:xfrm>
        </p:grpSpPr>
        <p:sp>
          <p:nvSpPr>
            <p:cNvPr id="5201" name="Google Shape;5201;p351"/>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5202" name="Google Shape;5202;p351"/>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03" name="Google Shape;5203;p351"/>
          <p:cNvSpPr txBox="1"/>
          <p:nvPr>
            <p:ph idx="8" type="subTitle"/>
          </p:nvPr>
        </p:nvSpPr>
        <p:spPr>
          <a:xfrm>
            <a:off x="-50" y="378897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204" name="Google Shape;5204;p351"/>
          <p:cNvSpPr/>
          <p:nvPr/>
        </p:nvSpPr>
        <p:spPr>
          <a:xfrm>
            <a:off x="1254500" y="43234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05" name="Google Shape;5205;p351"/>
          <p:cNvGrpSpPr/>
          <p:nvPr/>
        </p:nvGrpSpPr>
        <p:grpSpPr>
          <a:xfrm>
            <a:off x="457222" y="4311603"/>
            <a:ext cx="713194" cy="446423"/>
            <a:chOff x="457200" y="1466425"/>
            <a:chExt cx="776900" cy="486300"/>
          </a:xfrm>
        </p:grpSpPr>
        <p:sp>
          <p:nvSpPr>
            <p:cNvPr id="5206" name="Google Shape;5206;p351"/>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5207" name="Google Shape;5207;p351"/>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08" name="Google Shape;5208;p351"/>
          <p:cNvSpPr txBox="1"/>
          <p:nvPr>
            <p:ph idx="9" type="subTitle"/>
          </p:nvPr>
        </p:nvSpPr>
        <p:spPr>
          <a:xfrm>
            <a:off x="25" y="43371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4. Numbered 1–8 (Gray)">
  <p:cSld name="CUSTOM_2_7_1_3_1_1_1_1">
    <p:spTree>
      <p:nvGrpSpPr>
        <p:cNvPr id="5209" name="Shape 5209"/>
        <p:cNvGrpSpPr/>
        <p:nvPr/>
      </p:nvGrpSpPr>
      <p:grpSpPr>
        <a:xfrm>
          <a:off x="0" y="0"/>
          <a:ext cx="0" cy="0"/>
          <a:chOff x="0" y="0"/>
          <a:chExt cx="0" cy="0"/>
        </a:xfrm>
      </p:grpSpPr>
      <p:sp>
        <p:nvSpPr>
          <p:cNvPr id="5210" name="Google Shape;5210;p35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211" name="Google Shape;5211;p35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212" name="Google Shape;5212;p35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213" name="Google Shape;5213;p35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214" name="Google Shape;5214;p35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215" name="Google Shape;5215;p35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216" name="Google Shape;5216;p352"/>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17" name="Google Shape;5217;p352"/>
          <p:cNvGrpSpPr/>
          <p:nvPr/>
        </p:nvGrpSpPr>
        <p:grpSpPr>
          <a:xfrm>
            <a:off x="457427" y="3873038"/>
            <a:ext cx="602564" cy="377174"/>
            <a:chOff x="457200" y="1466425"/>
            <a:chExt cx="776900" cy="486300"/>
          </a:xfrm>
        </p:grpSpPr>
        <p:sp>
          <p:nvSpPr>
            <p:cNvPr id="5218" name="Google Shape;5218;p35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5219" name="Google Shape;5219;p35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20" name="Google Shape;5220;p352"/>
          <p:cNvSpPr txBox="1"/>
          <p:nvPr>
            <p:ph idx="3" type="subTitle"/>
          </p:nvPr>
        </p:nvSpPr>
        <p:spPr>
          <a:xfrm>
            <a:off x="-12100" y="3873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221" name="Google Shape;5221;p352"/>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22" name="Google Shape;5222;p352"/>
          <p:cNvGrpSpPr/>
          <p:nvPr/>
        </p:nvGrpSpPr>
        <p:grpSpPr>
          <a:xfrm>
            <a:off x="457315" y="4311142"/>
            <a:ext cx="602564" cy="377174"/>
            <a:chOff x="457200" y="1466425"/>
            <a:chExt cx="776900" cy="486300"/>
          </a:xfrm>
        </p:grpSpPr>
        <p:sp>
          <p:nvSpPr>
            <p:cNvPr id="5223" name="Google Shape;5223;p35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5224" name="Google Shape;5224;p35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25" name="Google Shape;5225;p352"/>
          <p:cNvSpPr txBox="1"/>
          <p:nvPr>
            <p:ph idx="4" type="subTitle"/>
          </p:nvPr>
        </p:nvSpPr>
        <p:spPr>
          <a:xfrm>
            <a:off x="-12075" y="43112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226" name="Google Shape;5226;p352"/>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27" name="Google Shape;5227;p352"/>
          <p:cNvGrpSpPr/>
          <p:nvPr/>
        </p:nvGrpSpPr>
        <p:grpSpPr>
          <a:xfrm>
            <a:off x="457377" y="2996663"/>
            <a:ext cx="602564" cy="377174"/>
            <a:chOff x="457200" y="1466425"/>
            <a:chExt cx="776900" cy="486300"/>
          </a:xfrm>
        </p:grpSpPr>
        <p:sp>
          <p:nvSpPr>
            <p:cNvPr id="5228" name="Google Shape;5228;p35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5229" name="Google Shape;5229;p35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30" name="Google Shape;5230;p352"/>
          <p:cNvSpPr txBox="1"/>
          <p:nvPr>
            <p:ph idx="5" type="subTitle"/>
          </p:nvPr>
        </p:nvSpPr>
        <p:spPr>
          <a:xfrm>
            <a:off x="-12150" y="29967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231" name="Google Shape;5231;p352"/>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32" name="Google Shape;5232;p352"/>
          <p:cNvGrpSpPr/>
          <p:nvPr/>
        </p:nvGrpSpPr>
        <p:grpSpPr>
          <a:xfrm>
            <a:off x="457265" y="3434767"/>
            <a:ext cx="602564" cy="377174"/>
            <a:chOff x="457200" y="1466425"/>
            <a:chExt cx="776900" cy="486300"/>
          </a:xfrm>
        </p:grpSpPr>
        <p:sp>
          <p:nvSpPr>
            <p:cNvPr id="5233" name="Google Shape;5233;p35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5234" name="Google Shape;5234;p35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35" name="Google Shape;5235;p352"/>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236" name="Google Shape;5236;p352"/>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37" name="Google Shape;5237;p352"/>
          <p:cNvGrpSpPr/>
          <p:nvPr/>
        </p:nvGrpSpPr>
        <p:grpSpPr>
          <a:xfrm>
            <a:off x="457402" y="2135288"/>
            <a:ext cx="602564" cy="377174"/>
            <a:chOff x="457200" y="1466425"/>
            <a:chExt cx="776900" cy="486300"/>
          </a:xfrm>
        </p:grpSpPr>
        <p:sp>
          <p:nvSpPr>
            <p:cNvPr id="5238" name="Google Shape;5238;p35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5239" name="Google Shape;5239;p35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40" name="Google Shape;5240;p352"/>
          <p:cNvSpPr txBox="1"/>
          <p:nvPr>
            <p:ph idx="7" type="subTitle"/>
          </p:nvPr>
        </p:nvSpPr>
        <p:spPr>
          <a:xfrm>
            <a:off x="-12125" y="21353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241" name="Google Shape;5241;p352"/>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42" name="Google Shape;5242;p352"/>
          <p:cNvGrpSpPr/>
          <p:nvPr/>
        </p:nvGrpSpPr>
        <p:grpSpPr>
          <a:xfrm>
            <a:off x="457290" y="2573392"/>
            <a:ext cx="602564" cy="377174"/>
            <a:chOff x="457200" y="1466425"/>
            <a:chExt cx="776900" cy="486300"/>
          </a:xfrm>
        </p:grpSpPr>
        <p:sp>
          <p:nvSpPr>
            <p:cNvPr id="5243" name="Google Shape;5243;p35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5244" name="Google Shape;5244;p35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45" name="Google Shape;5245;p352"/>
          <p:cNvSpPr txBox="1"/>
          <p:nvPr>
            <p:ph idx="8" type="subTitle"/>
          </p:nvPr>
        </p:nvSpPr>
        <p:spPr>
          <a:xfrm>
            <a:off x="-12250" y="25735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246" name="Google Shape;5246;p352"/>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47" name="Google Shape;5247;p352"/>
          <p:cNvGrpSpPr/>
          <p:nvPr/>
        </p:nvGrpSpPr>
        <p:grpSpPr>
          <a:xfrm>
            <a:off x="457352" y="1258913"/>
            <a:ext cx="602564" cy="377174"/>
            <a:chOff x="457200" y="1466425"/>
            <a:chExt cx="776900" cy="486300"/>
          </a:xfrm>
        </p:grpSpPr>
        <p:sp>
          <p:nvSpPr>
            <p:cNvPr id="5248" name="Google Shape;5248;p35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5249" name="Google Shape;5249;p35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50" name="Google Shape;5250;p352"/>
          <p:cNvSpPr txBox="1"/>
          <p:nvPr>
            <p:ph idx="9" type="subTitle"/>
          </p:nvPr>
        </p:nvSpPr>
        <p:spPr>
          <a:xfrm>
            <a:off x="-12300" y="12590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251" name="Google Shape;5251;p352"/>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52" name="Google Shape;5252;p352"/>
          <p:cNvGrpSpPr/>
          <p:nvPr/>
        </p:nvGrpSpPr>
        <p:grpSpPr>
          <a:xfrm>
            <a:off x="457240" y="1697017"/>
            <a:ext cx="602564" cy="377174"/>
            <a:chOff x="457200" y="1466425"/>
            <a:chExt cx="776900" cy="486300"/>
          </a:xfrm>
        </p:grpSpPr>
        <p:sp>
          <p:nvSpPr>
            <p:cNvPr id="5253" name="Google Shape;5253;p35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5254" name="Google Shape;5254;p35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55" name="Google Shape;5255;p352"/>
          <p:cNvSpPr txBox="1"/>
          <p:nvPr>
            <p:ph idx="13" type="subTitle"/>
          </p:nvPr>
        </p:nvSpPr>
        <p:spPr>
          <a:xfrm>
            <a:off x="-12300" y="1697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5. Numbered 1–8 (Green)">
  <p:cSld name="CUSTOM_2_7_1_3_1_1_1_1_1">
    <p:spTree>
      <p:nvGrpSpPr>
        <p:cNvPr id="5256" name="Shape 5256"/>
        <p:cNvGrpSpPr/>
        <p:nvPr/>
      </p:nvGrpSpPr>
      <p:grpSpPr>
        <a:xfrm>
          <a:off x="0" y="0"/>
          <a:ext cx="0" cy="0"/>
          <a:chOff x="0" y="0"/>
          <a:chExt cx="0" cy="0"/>
        </a:xfrm>
      </p:grpSpPr>
      <p:sp>
        <p:nvSpPr>
          <p:cNvPr id="5257" name="Google Shape;5257;p35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258" name="Google Shape;5258;p35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259" name="Google Shape;5259;p35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260" name="Google Shape;5260;p35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261" name="Google Shape;5261;p35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262" name="Google Shape;5262;p35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263" name="Google Shape;5263;p353"/>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64" name="Google Shape;5264;p353"/>
          <p:cNvGrpSpPr/>
          <p:nvPr/>
        </p:nvGrpSpPr>
        <p:grpSpPr>
          <a:xfrm>
            <a:off x="457427" y="3873038"/>
            <a:ext cx="602564" cy="377174"/>
            <a:chOff x="457200" y="1466425"/>
            <a:chExt cx="776900" cy="486300"/>
          </a:xfrm>
        </p:grpSpPr>
        <p:sp>
          <p:nvSpPr>
            <p:cNvPr id="5265" name="Google Shape;5265;p353"/>
            <p:cNvSpPr/>
            <p:nvPr/>
          </p:nvSpPr>
          <p:spPr>
            <a:xfrm>
              <a:off x="457200" y="1466425"/>
              <a:ext cx="695400" cy="486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5266" name="Google Shape;5266;p353"/>
            <p:cNvSpPr/>
            <p:nvPr/>
          </p:nvSpPr>
          <p:spPr>
            <a:xfrm rot="5400000">
              <a:off x="973100" y="1624950"/>
              <a:ext cx="33337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67" name="Google Shape;5267;p353"/>
          <p:cNvSpPr txBox="1"/>
          <p:nvPr>
            <p:ph idx="3" type="subTitle"/>
          </p:nvPr>
        </p:nvSpPr>
        <p:spPr>
          <a:xfrm>
            <a:off x="-12100" y="3873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268" name="Google Shape;5268;p353"/>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69" name="Google Shape;5269;p353"/>
          <p:cNvGrpSpPr/>
          <p:nvPr/>
        </p:nvGrpSpPr>
        <p:grpSpPr>
          <a:xfrm>
            <a:off x="457315" y="4311142"/>
            <a:ext cx="602564" cy="377174"/>
            <a:chOff x="457200" y="1466425"/>
            <a:chExt cx="776900" cy="486300"/>
          </a:xfrm>
        </p:grpSpPr>
        <p:sp>
          <p:nvSpPr>
            <p:cNvPr id="5270" name="Google Shape;5270;p353"/>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5271" name="Google Shape;5271;p353"/>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72" name="Google Shape;5272;p353"/>
          <p:cNvSpPr txBox="1"/>
          <p:nvPr>
            <p:ph idx="4" type="subTitle"/>
          </p:nvPr>
        </p:nvSpPr>
        <p:spPr>
          <a:xfrm>
            <a:off x="-12075" y="43112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273" name="Google Shape;5273;p353"/>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74" name="Google Shape;5274;p353"/>
          <p:cNvGrpSpPr/>
          <p:nvPr/>
        </p:nvGrpSpPr>
        <p:grpSpPr>
          <a:xfrm>
            <a:off x="457377" y="2996663"/>
            <a:ext cx="602564" cy="377174"/>
            <a:chOff x="457200" y="1466425"/>
            <a:chExt cx="776900" cy="486300"/>
          </a:xfrm>
        </p:grpSpPr>
        <p:sp>
          <p:nvSpPr>
            <p:cNvPr id="5275" name="Google Shape;5275;p353"/>
            <p:cNvSpPr/>
            <p:nvPr/>
          </p:nvSpPr>
          <p:spPr>
            <a:xfrm>
              <a:off x="457200" y="1466425"/>
              <a:ext cx="695400" cy="486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5276" name="Google Shape;5276;p353"/>
            <p:cNvSpPr/>
            <p:nvPr/>
          </p:nvSpPr>
          <p:spPr>
            <a:xfrm rot="5400000">
              <a:off x="973100" y="1624950"/>
              <a:ext cx="33337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77" name="Google Shape;5277;p353"/>
          <p:cNvSpPr txBox="1"/>
          <p:nvPr>
            <p:ph idx="5" type="subTitle"/>
          </p:nvPr>
        </p:nvSpPr>
        <p:spPr>
          <a:xfrm>
            <a:off x="-12150" y="29967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278" name="Google Shape;5278;p353"/>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79" name="Google Shape;5279;p353"/>
          <p:cNvGrpSpPr/>
          <p:nvPr/>
        </p:nvGrpSpPr>
        <p:grpSpPr>
          <a:xfrm>
            <a:off x="457265" y="3434767"/>
            <a:ext cx="602564" cy="377174"/>
            <a:chOff x="457200" y="1466425"/>
            <a:chExt cx="776900" cy="486300"/>
          </a:xfrm>
        </p:grpSpPr>
        <p:sp>
          <p:nvSpPr>
            <p:cNvPr id="5280" name="Google Shape;5280;p353"/>
            <p:cNvSpPr/>
            <p:nvPr/>
          </p:nvSpPr>
          <p:spPr>
            <a:xfrm>
              <a:off x="457200" y="1466425"/>
              <a:ext cx="695400" cy="486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5281" name="Google Shape;5281;p353"/>
            <p:cNvSpPr/>
            <p:nvPr/>
          </p:nvSpPr>
          <p:spPr>
            <a:xfrm rot="5400000">
              <a:off x="973100" y="1624950"/>
              <a:ext cx="33337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82" name="Google Shape;5282;p353"/>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283" name="Google Shape;5283;p353"/>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84" name="Google Shape;5284;p353"/>
          <p:cNvGrpSpPr/>
          <p:nvPr/>
        </p:nvGrpSpPr>
        <p:grpSpPr>
          <a:xfrm>
            <a:off x="457402" y="2135288"/>
            <a:ext cx="602564" cy="377174"/>
            <a:chOff x="457200" y="1466425"/>
            <a:chExt cx="776900" cy="486300"/>
          </a:xfrm>
        </p:grpSpPr>
        <p:sp>
          <p:nvSpPr>
            <p:cNvPr id="5285" name="Google Shape;5285;p353"/>
            <p:cNvSpPr/>
            <p:nvPr/>
          </p:nvSpPr>
          <p:spPr>
            <a:xfrm>
              <a:off x="457200" y="1466425"/>
              <a:ext cx="695400" cy="486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5286" name="Google Shape;5286;p353"/>
            <p:cNvSpPr/>
            <p:nvPr/>
          </p:nvSpPr>
          <p:spPr>
            <a:xfrm rot="5400000">
              <a:off x="973100" y="1624950"/>
              <a:ext cx="33337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87" name="Google Shape;5287;p353"/>
          <p:cNvSpPr txBox="1"/>
          <p:nvPr>
            <p:ph idx="7" type="subTitle"/>
          </p:nvPr>
        </p:nvSpPr>
        <p:spPr>
          <a:xfrm>
            <a:off x="175" y="2135375"/>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288" name="Google Shape;5288;p353"/>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89" name="Google Shape;5289;p353"/>
          <p:cNvGrpSpPr/>
          <p:nvPr/>
        </p:nvGrpSpPr>
        <p:grpSpPr>
          <a:xfrm>
            <a:off x="457290" y="2573392"/>
            <a:ext cx="602564" cy="377174"/>
            <a:chOff x="457200" y="1466425"/>
            <a:chExt cx="776900" cy="486300"/>
          </a:xfrm>
        </p:grpSpPr>
        <p:sp>
          <p:nvSpPr>
            <p:cNvPr id="5290" name="Google Shape;5290;p353"/>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5291" name="Google Shape;5291;p353"/>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92" name="Google Shape;5292;p353"/>
          <p:cNvSpPr txBox="1"/>
          <p:nvPr>
            <p:ph idx="8" type="subTitle"/>
          </p:nvPr>
        </p:nvSpPr>
        <p:spPr>
          <a:xfrm>
            <a:off x="-12300" y="25735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293" name="Google Shape;5293;p353"/>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94" name="Google Shape;5294;p353"/>
          <p:cNvGrpSpPr/>
          <p:nvPr/>
        </p:nvGrpSpPr>
        <p:grpSpPr>
          <a:xfrm>
            <a:off x="457352" y="1258913"/>
            <a:ext cx="602564" cy="377174"/>
            <a:chOff x="457200" y="1466425"/>
            <a:chExt cx="776900" cy="486300"/>
          </a:xfrm>
        </p:grpSpPr>
        <p:sp>
          <p:nvSpPr>
            <p:cNvPr id="5295" name="Google Shape;5295;p353"/>
            <p:cNvSpPr/>
            <p:nvPr/>
          </p:nvSpPr>
          <p:spPr>
            <a:xfrm>
              <a:off x="457200" y="1466425"/>
              <a:ext cx="695400" cy="486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5296" name="Google Shape;5296;p353"/>
            <p:cNvSpPr/>
            <p:nvPr/>
          </p:nvSpPr>
          <p:spPr>
            <a:xfrm rot="5400000">
              <a:off x="973100" y="1624950"/>
              <a:ext cx="33337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97" name="Google Shape;5297;p353"/>
          <p:cNvSpPr txBox="1"/>
          <p:nvPr>
            <p:ph idx="9" type="subTitle"/>
          </p:nvPr>
        </p:nvSpPr>
        <p:spPr>
          <a:xfrm>
            <a:off x="0" y="1259000"/>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298" name="Google Shape;5298;p353"/>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99" name="Google Shape;5299;p353"/>
          <p:cNvGrpSpPr/>
          <p:nvPr/>
        </p:nvGrpSpPr>
        <p:grpSpPr>
          <a:xfrm>
            <a:off x="457240" y="1697017"/>
            <a:ext cx="602564" cy="377174"/>
            <a:chOff x="457200" y="1466425"/>
            <a:chExt cx="776900" cy="486300"/>
          </a:xfrm>
        </p:grpSpPr>
        <p:sp>
          <p:nvSpPr>
            <p:cNvPr id="5300" name="Google Shape;5300;p353"/>
            <p:cNvSpPr/>
            <p:nvPr/>
          </p:nvSpPr>
          <p:spPr>
            <a:xfrm>
              <a:off x="457200" y="1466425"/>
              <a:ext cx="695400" cy="486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5301" name="Google Shape;5301;p353"/>
            <p:cNvSpPr/>
            <p:nvPr/>
          </p:nvSpPr>
          <p:spPr>
            <a:xfrm rot="5400000">
              <a:off x="973100" y="1624950"/>
              <a:ext cx="33337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02" name="Google Shape;5302;p353"/>
          <p:cNvSpPr txBox="1"/>
          <p:nvPr>
            <p:ph idx="13" type="subTitle"/>
          </p:nvPr>
        </p:nvSpPr>
        <p:spPr>
          <a:xfrm>
            <a:off x="0" y="1697125"/>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6. Numbered 1–3 (Green)">
  <p:cSld name="CUSTOM_2_7_1_5">
    <p:spTree>
      <p:nvGrpSpPr>
        <p:cNvPr id="5303" name="Shape 5303"/>
        <p:cNvGrpSpPr/>
        <p:nvPr/>
      </p:nvGrpSpPr>
      <p:grpSpPr>
        <a:xfrm>
          <a:off x="0" y="0"/>
          <a:ext cx="0" cy="0"/>
          <a:chOff x="0" y="0"/>
          <a:chExt cx="0" cy="0"/>
        </a:xfrm>
      </p:grpSpPr>
      <p:sp>
        <p:nvSpPr>
          <p:cNvPr id="5304" name="Google Shape;5304;p35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05" name="Google Shape;5305;p35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306" name="Google Shape;5306;p35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307" name="Google Shape;5307;p35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308" name="Google Shape;5308;p35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309" name="Google Shape;5309;p35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5310" name="Google Shape;5310;p354"/>
          <p:cNvGrpSpPr/>
          <p:nvPr/>
        </p:nvGrpSpPr>
        <p:grpSpPr>
          <a:xfrm>
            <a:off x="457181" y="1345103"/>
            <a:ext cx="533372" cy="533480"/>
            <a:chOff x="457200" y="1378813"/>
            <a:chExt cx="695400" cy="695450"/>
          </a:xfrm>
        </p:grpSpPr>
        <p:sp>
          <p:nvSpPr>
            <p:cNvPr id="5311" name="Google Shape;5311;p354"/>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5312" name="Google Shape;5312;p354"/>
            <p:cNvSpPr/>
            <p:nvPr/>
          </p:nvSpPr>
          <p:spPr>
            <a:xfrm rot="10800000">
              <a:off x="634726" y="1885638"/>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13" name="Google Shape;5313;p354"/>
          <p:cNvSpPr/>
          <p:nvPr/>
        </p:nvSpPr>
        <p:spPr>
          <a:xfrm flipH="1">
            <a:off x="724275"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4" name="Google Shape;5314;p354"/>
          <p:cNvSpPr txBox="1"/>
          <p:nvPr>
            <p:ph idx="3" type="subTitle"/>
          </p:nvPr>
        </p:nvSpPr>
        <p:spPr>
          <a:xfrm>
            <a:off x="724275"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5315" name="Google Shape;5315;p354"/>
          <p:cNvGrpSpPr/>
          <p:nvPr/>
        </p:nvGrpSpPr>
        <p:grpSpPr>
          <a:xfrm>
            <a:off x="3228956" y="1345103"/>
            <a:ext cx="533372" cy="533480"/>
            <a:chOff x="457200" y="1378813"/>
            <a:chExt cx="695400" cy="695450"/>
          </a:xfrm>
        </p:grpSpPr>
        <p:sp>
          <p:nvSpPr>
            <p:cNvPr id="5316" name="Google Shape;5316;p354"/>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5317" name="Google Shape;5317;p354"/>
            <p:cNvSpPr/>
            <p:nvPr/>
          </p:nvSpPr>
          <p:spPr>
            <a:xfrm rot="10800000">
              <a:off x="634726" y="1885638"/>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18" name="Google Shape;5318;p354"/>
          <p:cNvSpPr/>
          <p:nvPr/>
        </p:nvSpPr>
        <p:spPr>
          <a:xfrm flipH="1">
            <a:off x="3496050"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9" name="Google Shape;5319;p354"/>
          <p:cNvSpPr txBox="1"/>
          <p:nvPr>
            <p:ph idx="4" type="subTitle"/>
          </p:nvPr>
        </p:nvSpPr>
        <p:spPr>
          <a:xfrm>
            <a:off x="3496050"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5320" name="Google Shape;5320;p354"/>
          <p:cNvGrpSpPr/>
          <p:nvPr/>
        </p:nvGrpSpPr>
        <p:grpSpPr>
          <a:xfrm>
            <a:off x="6134081" y="1345853"/>
            <a:ext cx="533372" cy="533480"/>
            <a:chOff x="457200" y="1378813"/>
            <a:chExt cx="695400" cy="695450"/>
          </a:xfrm>
        </p:grpSpPr>
        <p:sp>
          <p:nvSpPr>
            <p:cNvPr id="5321" name="Google Shape;5321;p354"/>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5322" name="Google Shape;5322;p354"/>
            <p:cNvSpPr/>
            <p:nvPr/>
          </p:nvSpPr>
          <p:spPr>
            <a:xfrm rot="10800000">
              <a:off x="634726" y="1885638"/>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23" name="Google Shape;5323;p354"/>
          <p:cNvSpPr/>
          <p:nvPr/>
        </p:nvSpPr>
        <p:spPr>
          <a:xfrm flipH="1">
            <a:off x="6401175" y="193852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4" name="Google Shape;5324;p354"/>
          <p:cNvSpPr txBox="1"/>
          <p:nvPr>
            <p:ph idx="5" type="subTitle"/>
          </p:nvPr>
        </p:nvSpPr>
        <p:spPr>
          <a:xfrm>
            <a:off x="6401175" y="193858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7. Numbered 1–2 (Blue)">
  <p:cSld name="CUSTOM_2_7_1_5_2_1">
    <p:spTree>
      <p:nvGrpSpPr>
        <p:cNvPr id="5325" name="Shape 5325"/>
        <p:cNvGrpSpPr/>
        <p:nvPr/>
      </p:nvGrpSpPr>
      <p:grpSpPr>
        <a:xfrm>
          <a:off x="0" y="0"/>
          <a:ext cx="0" cy="0"/>
          <a:chOff x="0" y="0"/>
          <a:chExt cx="0" cy="0"/>
        </a:xfrm>
      </p:grpSpPr>
      <p:pic>
        <p:nvPicPr>
          <p:cNvPr id="5326" name="Google Shape;5326;p355"/>
          <p:cNvPicPr preferRelativeResize="0"/>
          <p:nvPr/>
        </p:nvPicPr>
        <p:blipFill>
          <a:blip r:embed="rId2">
            <a:alphaModFix/>
          </a:blip>
          <a:stretch>
            <a:fillRect/>
          </a:stretch>
        </p:blipFill>
        <p:spPr>
          <a:xfrm>
            <a:off x="4286263" y="1183050"/>
            <a:ext cx="827470" cy="3662574"/>
          </a:xfrm>
          <a:prstGeom prst="rect">
            <a:avLst/>
          </a:prstGeom>
          <a:noFill/>
          <a:ln>
            <a:noFill/>
          </a:ln>
        </p:spPr>
      </p:pic>
      <p:sp>
        <p:nvSpPr>
          <p:cNvPr id="5327" name="Google Shape;5327;p355"/>
          <p:cNvSpPr/>
          <p:nvPr/>
        </p:nvSpPr>
        <p:spPr>
          <a:xfrm>
            <a:off x="1076325" y="142355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8" name="Google Shape;5328;p35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29" name="Google Shape;5329;p35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330" name="Google Shape;5330;p35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331" name="Google Shape;5331;p35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332" name="Google Shape;5332;p35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333" name="Google Shape;5333;p35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5334" name="Google Shape;5334;p355"/>
          <p:cNvGrpSpPr/>
          <p:nvPr/>
        </p:nvGrpSpPr>
        <p:grpSpPr>
          <a:xfrm>
            <a:off x="457206" y="1421303"/>
            <a:ext cx="533372" cy="533480"/>
            <a:chOff x="457200" y="1378813"/>
            <a:chExt cx="695400" cy="695450"/>
          </a:xfrm>
        </p:grpSpPr>
        <p:sp>
          <p:nvSpPr>
            <p:cNvPr id="5335" name="Google Shape;5335;p355"/>
            <p:cNvSpPr/>
            <p:nvPr/>
          </p:nvSpPr>
          <p:spPr>
            <a:xfrm>
              <a:off x="457200" y="1378813"/>
              <a:ext cx="695400" cy="621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5336" name="Google Shape;5336;p355"/>
            <p:cNvSpPr/>
            <p:nvPr/>
          </p:nvSpPr>
          <p:spPr>
            <a:xfrm rot="10800000">
              <a:off x="634726" y="1885638"/>
              <a:ext cx="34032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37" name="Google Shape;5337;p355"/>
          <p:cNvSpPr txBox="1"/>
          <p:nvPr>
            <p:ph idx="3" type="subTitle"/>
          </p:nvPr>
        </p:nvSpPr>
        <p:spPr>
          <a:xfrm>
            <a:off x="-12300" y="213585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38" name="Google Shape;5338;p355"/>
          <p:cNvSpPr txBox="1"/>
          <p:nvPr>
            <p:ph idx="4" type="subTitle"/>
          </p:nvPr>
        </p:nvSpPr>
        <p:spPr>
          <a:xfrm>
            <a:off x="1076325" y="1423475"/>
            <a:ext cx="3057600" cy="476100"/>
          </a:xfrm>
          <a:prstGeom prst="rect">
            <a:avLst/>
          </a:prstGeom>
          <a:noFill/>
          <a:ln>
            <a:noFill/>
          </a:ln>
        </p:spPr>
        <p:txBody>
          <a:bodyPr anchorCtr="0" anchor="ctr" bIns="0" lIns="182875"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39" name="Google Shape;5339;p355"/>
          <p:cNvSpPr/>
          <p:nvPr/>
        </p:nvSpPr>
        <p:spPr>
          <a:xfrm>
            <a:off x="5555425" y="142580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40" name="Google Shape;5340;p355"/>
          <p:cNvGrpSpPr/>
          <p:nvPr/>
        </p:nvGrpSpPr>
        <p:grpSpPr>
          <a:xfrm>
            <a:off x="4936306" y="1423553"/>
            <a:ext cx="533372" cy="533480"/>
            <a:chOff x="457200" y="1378813"/>
            <a:chExt cx="695400" cy="695450"/>
          </a:xfrm>
        </p:grpSpPr>
        <p:sp>
          <p:nvSpPr>
            <p:cNvPr id="5341" name="Google Shape;5341;p355"/>
            <p:cNvSpPr/>
            <p:nvPr/>
          </p:nvSpPr>
          <p:spPr>
            <a:xfrm>
              <a:off x="457200" y="1378813"/>
              <a:ext cx="695400" cy="621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5342" name="Google Shape;5342;p355"/>
            <p:cNvSpPr/>
            <p:nvPr/>
          </p:nvSpPr>
          <p:spPr>
            <a:xfrm rot="10800000">
              <a:off x="634726" y="1885638"/>
              <a:ext cx="34032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43" name="Google Shape;5343;p355"/>
          <p:cNvSpPr txBox="1"/>
          <p:nvPr>
            <p:ph idx="5" type="subTitle"/>
          </p:nvPr>
        </p:nvSpPr>
        <p:spPr>
          <a:xfrm>
            <a:off x="4466800" y="213810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44" name="Google Shape;5344;p355"/>
          <p:cNvSpPr txBox="1"/>
          <p:nvPr>
            <p:ph idx="6" type="subTitle"/>
          </p:nvPr>
        </p:nvSpPr>
        <p:spPr>
          <a:xfrm>
            <a:off x="5555425" y="1425725"/>
            <a:ext cx="3057600" cy="476100"/>
          </a:xfrm>
          <a:prstGeom prst="rect">
            <a:avLst/>
          </a:prstGeom>
          <a:noFill/>
          <a:ln>
            <a:noFill/>
          </a:ln>
        </p:spPr>
        <p:txBody>
          <a:bodyPr anchorCtr="0" anchor="ctr" bIns="0" lIns="182875"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Challenge">
  <p:cSld name="CUSTOM_2_3_1_1_1_1_1_2_1_2_1_1_4">
    <p:spTree>
      <p:nvGrpSpPr>
        <p:cNvPr id="265" name="Shape 265"/>
        <p:cNvGrpSpPr/>
        <p:nvPr/>
      </p:nvGrpSpPr>
      <p:grpSpPr>
        <a:xfrm>
          <a:off x="0" y="0"/>
          <a:ext cx="0" cy="0"/>
          <a:chOff x="0" y="0"/>
          <a:chExt cx="0" cy="0"/>
        </a:xfrm>
      </p:grpSpPr>
      <p:pic>
        <p:nvPicPr>
          <p:cNvPr id="266" name="Google Shape;266;p37"/>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267" name="Google Shape;267;p37"/>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68" name="Google Shape;268;p37"/>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269" name="Google Shape;269;p3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270" name="Google Shape;270;p37"/>
          <p:cNvSpPr txBox="1"/>
          <p:nvPr>
            <p:ph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1" name="Google Shape;271;p37"/>
          <p:cNvSpPr txBox="1"/>
          <p:nvPr>
            <p:ph idx="2"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2" name="Google Shape;272;p37"/>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273" name="Google Shape;273;p3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74" name="Google Shape;274;p37"/>
          <p:cNvPicPr preferRelativeResize="0"/>
          <p:nvPr/>
        </p:nvPicPr>
        <p:blipFill rotWithShape="1">
          <a:blip r:embed="rId4">
            <a:alphaModFix/>
          </a:blip>
          <a:srcRect b="0" l="0" r="0" t="0"/>
          <a:stretch/>
        </p:blipFill>
        <p:spPr>
          <a:xfrm>
            <a:off x="273900" y="-595025"/>
            <a:ext cx="2950353" cy="5143500"/>
          </a:xfrm>
          <a:prstGeom prst="rect">
            <a:avLst/>
          </a:prstGeom>
          <a:noFill/>
          <a:ln>
            <a:noFill/>
          </a:ln>
        </p:spPr>
      </p:pic>
    </p:spTree>
  </p:cSld>
  <p:clrMapOvr>
    <a:masterClrMapping/>
  </p:clrMapOvr>
</p:sldLayout>
</file>

<file path=ppt/slideLayouts/slideLayout3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8. Numbered 1–5 (Grey)">
  <p:cSld name="CUSTOM_2_7_1_5_1">
    <p:spTree>
      <p:nvGrpSpPr>
        <p:cNvPr id="5345" name="Shape 5345"/>
        <p:cNvGrpSpPr/>
        <p:nvPr/>
      </p:nvGrpSpPr>
      <p:grpSpPr>
        <a:xfrm>
          <a:off x="0" y="0"/>
          <a:ext cx="0" cy="0"/>
          <a:chOff x="0" y="0"/>
          <a:chExt cx="0" cy="0"/>
        </a:xfrm>
      </p:grpSpPr>
      <p:sp>
        <p:nvSpPr>
          <p:cNvPr id="5346" name="Google Shape;5346;p35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47" name="Google Shape;5347;p35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348" name="Google Shape;5348;p35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349" name="Google Shape;5349;p35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350" name="Google Shape;5350;p35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351" name="Google Shape;5351;p35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52" name="Google Shape;5352;p356"/>
          <p:cNvSpPr/>
          <p:nvPr/>
        </p:nvSpPr>
        <p:spPr>
          <a:xfrm>
            <a:off x="400050" y="125272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01</a:t>
            </a:r>
            <a:endParaRPr sz="4800">
              <a:latin typeface="Roboto Light"/>
              <a:ea typeface="Roboto Light"/>
              <a:cs typeface="Roboto Light"/>
              <a:sym typeface="Roboto Light"/>
            </a:endParaRPr>
          </a:p>
        </p:txBody>
      </p:sp>
      <p:sp>
        <p:nvSpPr>
          <p:cNvPr id="5353" name="Google Shape;5353;p356"/>
          <p:cNvSpPr/>
          <p:nvPr/>
        </p:nvSpPr>
        <p:spPr>
          <a:xfrm>
            <a:off x="1190550" y="127657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4" name="Google Shape;5354;p356"/>
          <p:cNvSpPr/>
          <p:nvPr/>
        </p:nvSpPr>
        <p:spPr>
          <a:xfrm>
            <a:off x="1133475" y="127657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5" name="Google Shape;5355;p356"/>
          <p:cNvSpPr/>
          <p:nvPr/>
        </p:nvSpPr>
        <p:spPr>
          <a:xfrm flipH="1">
            <a:off x="457188" y="196237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6" name="Google Shape;5356;p356"/>
          <p:cNvSpPr/>
          <p:nvPr/>
        </p:nvSpPr>
        <p:spPr>
          <a:xfrm flipH="1">
            <a:off x="876063" y="196237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7" name="Google Shape;5357;p356"/>
          <p:cNvSpPr/>
          <p:nvPr/>
        </p:nvSpPr>
        <p:spPr>
          <a:xfrm>
            <a:off x="7934400" y="193852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02</a:t>
            </a:r>
            <a:endParaRPr sz="4800">
              <a:latin typeface="Roboto Light"/>
              <a:ea typeface="Roboto Light"/>
              <a:cs typeface="Roboto Light"/>
              <a:sym typeface="Roboto Light"/>
            </a:endParaRPr>
          </a:p>
        </p:txBody>
      </p:sp>
      <p:sp>
        <p:nvSpPr>
          <p:cNvPr id="5358" name="Google Shape;5358;p356"/>
          <p:cNvSpPr/>
          <p:nvPr/>
        </p:nvSpPr>
        <p:spPr>
          <a:xfrm>
            <a:off x="457200" y="262237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03</a:t>
            </a:r>
            <a:endParaRPr sz="4800">
              <a:latin typeface="Roboto Light"/>
              <a:ea typeface="Roboto Light"/>
              <a:cs typeface="Roboto Light"/>
              <a:sym typeface="Roboto Light"/>
            </a:endParaRPr>
          </a:p>
        </p:txBody>
      </p:sp>
      <p:sp>
        <p:nvSpPr>
          <p:cNvPr id="5359" name="Google Shape;5359;p356"/>
          <p:cNvSpPr/>
          <p:nvPr/>
        </p:nvSpPr>
        <p:spPr>
          <a:xfrm>
            <a:off x="1190931" y="264622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0" name="Google Shape;5360;p356"/>
          <p:cNvSpPr/>
          <p:nvPr/>
        </p:nvSpPr>
        <p:spPr>
          <a:xfrm>
            <a:off x="1133856" y="264622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1" name="Google Shape;5361;p356"/>
          <p:cNvSpPr/>
          <p:nvPr/>
        </p:nvSpPr>
        <p:spPr>
          <a:xfrm flipH="1">
            <a:off x="514338" y="340822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2" name="Google Shape;5362;p356"/>
          <p:cNvSpPr/>
          <p:nvPr/>
        </p:nvSpPr>
        <p:spPr>
          <a:xfrm flipH="1">
            <a:off x="933213" y="340822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3" name="Google Shape;5363;p356"/>
          <p:cNvSpPr/>
          <p:nvPr/>
        </p:nvSpPr>
        <p:spPr>
          <a:xfrm>
            <a:off x="7991550" y="338437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04</a:t>
            </a:r>
            <a:endParaRPr sz="4800">
              <a:latin typeface="Roboto Light"/>
              <a:ea typeface="Roboto Light"/>
              <a:cs typeface="Roboto Light"/>
              <a:sym typeface="Roboto Light"/>
            </a:endParaRPr>
          </a:p>
        </p:txBody>
      </p:sp>
      <p:sp>
        <p:nvSpPr>
          <p:cNvPr id="5364" name="Google Shape;5364;p356"/>
          <p:cNvSpPr/>
          <p:nvPr/>
        </p:nvSpPr>
        <p:spPr>
          <a:xfrm>
            <a:off x="438150" y="4095388"/>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05</a:t>
            </a:r>
            <a:endParaRPr sz="4800">
              <a:latin typeface="Roboto Light"/>
              <a:ea typeface="Roboto Light"/>
              <a:cs typeface="Roboto Light"/>
              <a:sym typeface="Roboto Light"/>
            </a:endParaRPr>
          </a:p>
        </p:txBody>
      </p:sp>
      <p:sp>
        <p:nvSpPr>
          <p:cNvPr id="5365" name="Google Shape;5365;p356"/>
          <p:cNvSpPr/>
          <p:nvPr/>
        </p:nvSpPr>
        <p:spPr>
          <a:xfrm>
            <a:off x="1190931" y="4119238"/>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6" name="Google Shape;5366;p356"/>
          <p:cNvSpPr/>
          <p:nvPr/>
        </p:nvSpPr>
        <p:spPr>
          <a:xfrm>
            <a:off x="1133856" y="4119238"/>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7" name="Google Shape;5367;p356"/>
          <p:cNvSpPr txBox="1"/>
          <p:nvPr>
            <p:ph idx="3" type="subTitle"/>
          </p:nvPr>
        </p:nvSpPr>
        <p:spPr>
          <a:xfrm>
            <a:off x="-12175" y="1267550"/>
            <a:ext cx="7434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68" name="Google Shape;5368;p356"/>
          <p:cNvSpPr txBox="1"/>
          <p:nvPr>
            <p:ph idx="4" type="subTitle"/>
          </p:nvPr>
        </p:nvSpPr>
        <p:spPr>
          <a:xfrm>
            <a:off x="175" y="1944963"/>
            <a:ext cx="9144000" cy="590700"/>
          </a:xfrm>
          <a:prstGeom prst="rect">
            <a:avLst/>
          </a:prstGeom>
          <a:noFill/>
          <a:ln>
            <a:noFill/>
          </a:ln>
        </p:spPr>
        <p:txBody>
          <a:bodyPr anchorCtr="0" anchor="ctr" bIns="0" lIns="457200" spcFirstLastPara="1" rIns="1554475" wrap="square" tIns="0">
            <a:noAutofit/>
          </a:bodyPr>
          <a:lstStyle>
            <a:lvl1pPr lvl="0" rtl="0" algn="r">
              <a:lnSpc>
                <a:spcPct val="115000"/>
              </a:lnSpc>
              <a:spcBef>
                <a:spcPts val="0"/>
              </a:spcBef>
              <a:spcAft>
                <a:spcPts val="0"/>
              </a:spcAft>
              <a:buNone/>
              <a:defRPr>
                <a:latin typeface="Roboto"/>
                <a:ea typeface="Roboto"/>
                <a:cs typeface="Roboto"/>
                <a:sym typeface="Roboto"/>
              </a:defRPr>
            </a:lvl1pPr>
            <a:lvl2pPr lvl="1" rtl="0" algn="r">
              <a:spcBef>
                <a:spcPts val="0"/>
              </a:spcBef>
              <a:spcAft>
                <a:spcPts val="0"/>
              </a:spcAft>
              <a:buNone/>
              <a:defRPr/>
            </a:lvl2pPr>
            <a:lvl3pPr lvl="2" rtl="0" algn="r">
              <a:spcBef>
                <a:spcPts val="0"/>
              </a:spcBef>
              <a:spcAft>
                <a:spcPts val="0"/>
              </a:spcAft>
              <a:buNone/>
              <a:defRPr/>
            </a:lvl3pPr>
            <a:lvl4pPr lvl="3" rtl="0" algn="r">
              <a:spcBef>
                <a:spcPts val="0"/>
              </a:spcBef>
              <a:spcAft>
                <a:spcPts val="0"/>
              </a:spcAft>
              <a:buNone/>
              <a:defRPr/>
            </a:lvl4pPr>
            <a:lvl5pPr lvl="4" rtl="0" algn="r">
              <a:spcBef>
                <a:spcPts val="0"/>
              </a:spcBef>
              <a:spcAft>
                <a:spcPts val="0"/>
              </a:spcAft>
              <a:buNone/>
              <a:defRPr/>
            </a:lvl5pPr>
            <a:lvl6pPr lvl="5" rtl="0" algn="r">
              <a:spcBef>
                <a:spcPts val="0"/>
              </a:spcBef>
              <a:spcAft>
                <a:spcPts val="0"/>
              </a:spcAft>
              <a:buNone/>
              <a:defRPr/>
            </a:lvl6pPr>
            <a:lvl7pPr lvl="6" rtl="0" algn="r">
              <a:spcBef>
                <a:spcPts val="0"/>
              </a:spcBef>
              <a:spcAft>
                <a:spcPts val="0"/>
              </a:spcAft>
              <a:buNone/>
              <a:defRPr/>
            </a:lvl7pPr>
            <a:lvl8pPr lvl="7" rtl="0" algn="r">
              <a:spcBef>
                <a:spcPts val="0"/>
              </a:spcBef>
              <a:spcAft>
                <a:spcPts val="0"/>
              </a:spcAft>
              <a:buNone/>
              <a:defRPr/>
            </a:lvl8pPr>
            <a:lvl9pPr lvl="8" rtl="0" algn="r">
              <a:spcBef>
                <a:spcPts val="0"/>
              </a:spcBef>
              <a:spcAft>
                <a:spcPts val="0"/>
              </a:spcAft>
              <a:buNone/>
              <a:defRPr/>
            </a:lvl9pPr>
          </a:lstStyle>
          <a:p/>
        </p:txBody>
      </p:sp>
      <p:sp>
        <p:nvSpPr>
          <p:cNvPr id="5369" name="Google Shape;5369;p356"/>
          <p:cNvSpPr txBox="1"/>
          <p:nvPr>
            <p:ph idx="5" type="subTitle"/>
          </p:nvPr>
        </p:nvSpPr>
        <p:spPr>
          <a:xfrm>
            <a:off x="-12175" y="2648175"/>
            <a:ext cx="9168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70" name="Google Shape;5370;p356"/>
          <p:cNvSpPr txBox="1"/>
          <p:nvPr>
            <p:ph idx="6" type="subTitle"/>
          </p:nvPr>
        </p:nvSpPr>
        <p:spPr>
          <a:xfrm>
            <a:off x="-12175" y="3394650"/>
            <a:ext cx="9144000" cy="590700"/>
          </a:xfrm>
          <a:prstGeom prst="rect">
            <a:avLst/>
          </a:prstGeom>
          <a:noFill/>
          <a:ln>
            <a:noFill/>
          </a:ln>
        </p:spPr>
        <p:txBody>
          <a:bodyPr anchorCtr="0" anchor="ctr" bIns="0" lIns="457200" spcFirstLastPara="1" rIns="1554475" wrap="square" tIns="0">
            <a:noAutofit/>
          </a:bodyPr>
          <a:lstStyle>
            <a:lvl1pPr lvl="0" rtl="0" algn="r">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71" name="Google Shape;5371;p356"/>
          <p:cNvSpPr txBox="1"/>
          <p:nvPr>
            <p:ph idx="7" type="subTitle"/>
          </p:nvPr>
        </p:nvSpPr>
        <p:spPr>
          <a:xfrm>
            <a:off x="175" y="4119225"/>
            <a:ext cx="9168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guide id="2" pos="5460">
          <p15:clr>
            <a:srgbClr val="F9AD4C"/>
          </p15:clr>
        </p15:guide>
      </p15:sldGuideLst>
    </p:ext>
  </p:extLst>
</p:sldLayout>
</file>

<file path=ppt/slideLayouts/slideLayout3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9. Bullets 1–4 (Greens)">
  <p:cSld name="CUSTOM_2_7_1_6_1_2">
    <p:spTree>
      <p:nvGrpSpPr>
        <p:cNvPr id="5372" name="Shape 5372"/>
        <p:cNvGrpSpPr/>
        <p:nvPr/>
      </p:nvGrpSpPr>
      <p:grpSpPr>
        <a:xfrm>
          <a:off x="0" y="0"/>
          <a:ext cx="0" cy="0"/>
          <a:chOff x="0" y="0"/>
          <a:chExt cx="0" cy="0"/>
        </a:xfrm>
      </p:grpSpPr>
      <p:sp>
        <p:nvSpPr>
          <p:cNvPr id="5373" name="Google Shape;5373;p357"/>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4" name="Google Shape;5374;p35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75" name="Google Shape;5375;p35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376" name="Google Shape;5376;p35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377" name="Google Shape;5377;p35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378" name="Google Shape;5378;p35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379" name="Google Shape;5379;p35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80" name="Google Shape;5380;p357"/>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81" name="Google Shape;5381;p357"/>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2" name="Google Shape;5382;p357"/>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3" name="Google Shape;5383;p357"/>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4" name="Google Shape;5384;p357"/>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85" name="Google Shape;5385;p357"/>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86" name="Google Shape;5386;p357"/>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387" name="Google Shape;5387;p357"/>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5388" name="Google Shape;5388;p357"/>
          <p:cNvPicPr preferRelativeResize="0"/>
          <p:nvPr/>
        </p:nvPicPr>
        <p:blipFill rotWithShape="1">
          <a:blip r:embed="rId3">
            <a:alphaModFix/>
          </a:blip>
          <a:srcRect b="238" l="0" r="0" t="228"/>
          <a:stretch/>
        </p:blipFill>
        <p:spPr>
          <a:xfrm>
            <a:off x="429768" y="2227098"/>
            <a:ext cx="785566" cy="606900"/>
          </a:xfrm>
          <a:prstGeom prst="rect">
            <a:avLst/>
          </a:prstGeom>
          <a:noFill/>
          <a:ln>
            <a:noFill/>
          </a:ln>
        </p:spPr>
      </p:pic>
      <p:pic>
        <p:nvPicPr>
          <p:cNvPr id="5389" name="Google Shape;5389;p357"/>
          <p:cNvPicPr preferRelativeResize="0"/>
          <p:nvPr/>
        </p:nvPicPr>
        <p:blipFill rotWithShape="1">
          <a:blip r:embed="rId3">
            <a:alphaModFix/>
          </a:blip>
          <a:srcRect b="238" l="0" r="0" t="228"/>
          <a:stretch/>
        </p:blipFill>
        <p:spPr>
          <a:xfrm>
            <a:off x="432306" y="3916573"/>
            <a:ext cx="785566" cy="606900"/>
          </a:xfrm>
          <a:prstGeom prst="rect">
            <a:avLst/>
          </a:prstGeom>
          <a:noFill/>
          <a:ln>
            <a:noFill/>
          </a:ln>
        </p:spPr>
      </p:pic>
      <p:pic>
        <p:nvPicPr>
          <p:cNvPr id="5390" name="Google Shape;5390;p357"/>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0. Bullets 1–4 (Yellow/Green)">
  <p:cSld name="CUSTOM_2_7_1_6_1_2_1">
    <p:spTree>
      <p:nvGrpSpPr>
        <p:cNvPr id="5391" name="Shape 5391"/>
        <p:cNvGrpSpPr/>
        <p:nvPr/>
      </p:nvGrpSpPr>
      <p:grpSpPr>
        <a:xfrm>
          <a:off x="0" y="0"/>
          <a:ext cx="0" cy="0"/>
          <a:chOff x="0" y="0"/>
          <a:chExt cx="0" cy="0"/>
        </a:xfrm>
      </p:grpSpPr>
      <p:sp>
        <p:nvSpPr>
          <p:cNvPr id="5392" name="Google Shape;5392;p358"/>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3" name="Google Shape;5393;p35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94" name="Google Shape;5394;p35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395" name="Google Shape;5395;p35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396" name="Google Shape;5396;p35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397" name="Google Shape;5397;p35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398" name="Google Shape;5398;p35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99" name="Google Shape;5399;p358"/>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00" name="Google Shape;5400;p358"/>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1" name="Google Shape;5401;p358"/>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2" name="Google Shape;5402;p358"/>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3" name="Google Shape;5403;p358"/>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04" name="Google Shape;5404;p358"/>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05" name="Google Shape;5405;p358"/>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406" name="Google Shape;5406;p358"/>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5407" name="Google Shape;5407;p358"/>
          <p:cNvPicPr preferRelativeResize="0"/>
          <p:nvPr/>
        </p:nvPicPr>
        <p:blipFill rotWithShape="1">
          <a:blip r:embed="rId2">
            <a:alphaModFix/>
          </a:blip>
          <a:srcRect b="1830" l="0" r="0" t="1830"/>
          <a:stretch/>
        </p:blipFill>
        <p:spPr>
          <a:xfrm>
            <a:off x="429768" y="2227098"/>
            <a:ext cx="785567" cy="606900"/>
          </a:xfrm>
          <a:prstGeom prst="rect">
            <a:avLst/>
          </a:prstGeom>
          <a:noFill/>
          <a:ln>
            <a:noFill/>
          </a:ln>
        </p:spPr>
      </p:pic>
      <p:pic>
        <p:nvPicPr>
          <p:cNvPr id="5408" name="Google Shape;5408;p358"/>
          <p:cNvPicPr preferRelativeResize="0"/>
          <p:nvPr/>
        </p:nvPicPr>
        <p:blipFill rotWithShape="1">
          <a:blip r:embed="rId2">
            <a:alphaModFix/>
          </a:blip>
          <a:srcRect b="1830" l="0" r="0" t="1830"/>
          <a:stretch/>
        </p:blipFill>
        <p:spPr>
          <a:xfrm>
            <a:off x="432306" y="3916573"/>
            <a:ext cx="785567" cy="606900"/>
          </a:xfrm>
          <a:prstGeom prst="rect">
            <a:avLst/>
          </a:prstGeom>
          <a:noFill/>
          <a:ln>
            <a:noFill/>
          </a:ln>
        </p:spPr>
      </p:pic>
      <p:pic>
        <p:nvPicPr>
          <p:cNvPr id="5409" name="Google Shape;5409;p358"/>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1. Bullets 1–4 (Gray)">
  <p:cSld name="CUSTOM_2_7_1_6_1_2_1_1">
    <p:spTree>
      <p:nvGrpSpPr>
        <p:cNvPr id="5410" name="Shape 5410"/>
        <p:cNvGrpSpPr/>
        <p:nvPr/>
      </p:nvGrpSpPr>
      <p:grpSpPr>
        <a:xfrm>
          <a:off x="0" y="0"/>
          <a:ext cx="0" cy="0"/>
          <a:chOff x="0" y="0"/>
          <a:chExt cx="0" cy="0"/>
        </a:xfrm>
      </p:grpSpPr>
      <p:sp>
        <p:nvSpPr>
          <p:cNvPr id="5411" name="Google Shape;5411;p359"/>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2" name="Google Shape;5412;p35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13" name="Google Shape;5413;p35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414" name="Google Shape;5414;p35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415" name="Google Shape;5415;p35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416" name="Google Shape;5416;p35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417" name="Google Shape;5417;p35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18" name="Google Shape;5418;p359"/>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19" name="Google Shape;5419;p359"/>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0" name="Google Shape;5420;p359"/>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1" name="Google Shape;5421;p359"/>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2" name="Google Shape;5422;p359"/>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23" name="Google Shape;5423;p359"/>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24" name="Google Shape;5424;p359"/>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425" name="Google Shape;5425;p359"/>
          <p:cNvPicPr preferRelativeResize="0"/>
          <p:nvPr/>
        </p:nvPicPr>
        <p:blipFill rotWithShape="1">
          <a:blip r:embed="rId2">
            <a:alphaModFix/>
          </a:blip>
          <a:srcRect b="1765" l="0" r="0" t="1774"/>
          <a:stretch/>
        </p:blipFill>
        <p:spPr>
          <a:xfrm>
            <a:off x="429768" y="1402811"/>
            <a:ext cx="785567" cy="606900"/>
          </a:xfrm>
          <a:prstGeom prst="rect">
            <a:avLst/>
          </a:prstGeom>
          <a:noFill/>
          <a:ln>
            <a:noFill/>
          </a:ln>
        </p:spPr>
      </p:pic>
      <p:pic>
        <p:nvPicPr>
          <p:cNvPr id="5426" name="Google Shape;5426;p359"/>
          <p:cNvPicPr preferRelativeResize="0"/>
          <p:nvPr/>
        </p:nvPicPr>
        <p:blipFill rotWithShape="1">
          <a:blip r:embed="rId2">
            <a:alphaModFix/>
          </a:blip>
          <a:srcRect b="1765" l="0" r="0" t="1774"/>
          <a:stretch/>
        </p:blipFill>
        <p:spPr>
          <a:xfrm>
            <a:off x="429768" y="2227098"/>
            <a:ext cx="785566" cy="606900"/>
          </a:xfrm>
          <a:prstGeom prst="rect">
            <a:avLst/>
          </a:prstGeom>
          <a:noFill/>
          <a:ln>
            <a:noFill/>
          </a:ln>
        </p:spPr>
      </p:pic>
      <p:pic>
        <p:nvPicPr>
          <p:cNvPr id="5427" name="Google Shape;5427;p359"/>
          <p:cNvPicPr preferRelativeResize="0"/>
          <p:nvPr/>
        </p:nvPicPr>
        <p:blipFill rotWithShape="1">
          <a:blip r:embed="rId2">
            <a:alphaModFix/>
          </a:blip>
          <a:srcRect b="1765" l="0" r="0" t="1774"/>
          <a:stretch/>
        </p:blipFill>
        <p:spPr>
          <a:xfrm>
            <a:off x="429768" y="3056198"/>
            <a:ext cx="785566" cy="606900"/>
          </a:xfrm>
          <a:prstGeom prst="rect">
            <a:avLst/>
          </a:prstGeom>
          <a:noFill/>
          <a:ln>
            <a:noFill/>
          </a:ln>
        </p:spPr>
      </p:pic>
      <p:pic>
        <p:nvPicPr>
          <p:cNvPr id="5428" name="Google Shape;5428;p359"/>
          <p:cNvPicPr preferRelativeResize="0"/>
          <p:nvPr/>
        </p:nvPicPr>
        <p:blipFill rotWithShape="1">
          <a:blip r:embed="rId2">
            <a:alphaModFix/>
          </a:blip>
          <a:srcRect b="1765" l="0" r="0" t="1774"/>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2. Bullets 1–4 (Blue)">
  <p:cSld name="CUSTOM_2_7_1_6_1_2_1_1_1">
    <p:spTree>
      <p:nvGrpSpPr>
        <p:cNvPr id="5429" name="Shape 5429"/>
        <p:cNvGrpSpPr/>
        <p:nvPr/>
      </p:nvGrpSpPr>
      <p:grpSpPr>
        <a:xfrm>
          <a:off x="0" y="0"/>
          <a:ext cx="0" cy="0"/>
          <a:chOff x="0" y="0"/>
          <a:chExt cx="0" cy="0"/>
        </a:xfrm>
      </p:grpSpPr>
      <p:sp>
        <p:nvSpPr>
          <p:cNvPr id="5430" name="Google Shape;5430;p360"/>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1" name="Google Shape;5431;p36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32" name="Google Shape;5432;p36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433" name="Google Shape;5433;p36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434" name="Google Shape;5434;p36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435" name="Google Shape;5435;p36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436" name="Google Shape;5436;p36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37" name="Google Shape;5437;p360"/>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38" name="Google Shape;5438;p360"/>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9" name="Google Shape;5439;p360"/>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0" name="Google Shape;5440;p360"/>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1" name="Google Shape;5441;p360"/>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42" name="Google Shape;5442;p360"/>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43" name="Google Shape;5443;p360"/>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444" name="Google Shape;5444;p360"/>
          <p:cNvPicPr preferRelativeResize="0"/>
          <p:nvPr/>
        </p:nvPicPr>
        <p:blipFill rotWithShape="1">
          <a:blip r:embed="rId2">
            <a:alphaModFix/>
          </a:blip>
          <a:srcRect b="465" l="0" r="0" t="475"/>
          <a:stretch/>
        </p:blipFill>
        <p:spPr>
          <a:xfrm>
            <a:off x="429768" y="1402811"/>
            <a:ext cx="785567" cy="606900"/>
          </a:xfrm>
          <a:prstGeom prst="rect">
            <a:avLst/>
          </a:prstGeom>
          <a:noFill/>
          <a:ln>
            <a:noFill/>
          </a:ln>
        </p:spPr>
      </p:pic>
      <p:pic>
        <p:nvPicPr>
          <p:cNvPr id="5445" name="Google Shape;5445;p360"/>
          <p:cNvPicPr preferRelativeResize="0"/>
          <p:nvPr/>
        </p:nvPicPr>
        <p:blipFill rotWithShape="1">
          <a:blip r:embed="rId2">
            <a:alphaModFix/>
          </a:blip>
          <a:srcRect b="465" l="0" r="0" t="475"/>
          <a:stretch/>
        </p:blipFill>
        <p:spPr>
          <a:xfrm>
            <a:off x="429768" y="2227098"/>
            <a:ext cx="785566" cy="606900"/>
          </a:xfrm>
          <a:prstGeom prst="rect">
            <a:avLst/>
          </a:prstGeom>
          <a:noFill/>
          <a:ln>
            <a:noFill/>
          </a:ln>
        </p:spPr>
      </p:pic>
      <p:pic>
        <p:nvPicPr>
          <p:cNvPr id="5446" name="Google Shape;5446;p360"/>
          <p:cNvPicPr preferRelativeResize="0"/>
          <p:nvPr/>
        </p:nvPicPr>
        <p:blipFill rotWithShape="1">
          <a:blip r:embed="rId2">
            <a:alphaModFix/>
          </a:blip>
          <a:srcRect b="465" l="0" r="0" t="475"/>
          <a:stretch/>
        </p:blipFill>
        <p:spPr>
          <a:xfrm>
            <a:off x="429768" y="3056198"/>
            <a:ext cx="785566" cy="606900"/>
          </a:xfrm>
          <a:prstGeom prst="rect">
            <a:avLst/>
          </a:prstGeom>
          <a:noFill/>
          <a:ln>
            <a:noFill/>
          </a:ln>
        </p:spPr>
      </p:pic>
      <p:pic>
        <p:nvPicPr>
          <p:cNvPr id="5447" name="Google Shape;5447;p360"/>
          <p:cNvPicPr preferRelativeResize="0"/>
          <p:nvPr/>
        </p:nvPicPr>
        <p:blipFill rotWithShape="1">
          <a:blip r:embed="rId2">
            <a:alphaModFix/>
          </a:blip>
          <a:srcRect b="465" l="0" r="0" t="475"/>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3. Bullets 1–5 (Green)">
  <p:cSld name="CUSTOM_2_7_1_4_1">
    <p:spTree>
      <p:nvGrpSpPr>
        <p:cNvPr id="5448" name="Shape 5448"/>
        <p:cNvGrpSpPr/>
        <p:nvPr/>
      </p:nvGrpSpPr>
      <p:grpSpPr>
        <a:xfrm>
          <a:off x="0" y="0"/>
          <a:ext cx="0" cy="0"/>
          <a:chOff x="0" y="0"/>
          <a:chExt cx="0" cy="0"/>
        </a:xfrm>
      </p:grpSpPr>
      <p:sp>
        <p:nvSpPr>
          <p:cNvPr id="5449" name="Google Shape;5449;p361"/>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0" name="Google Shape;5450;p36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51" name="Google Shape;5451;p36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452" name="Google Shape;5452;p36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453" name="Google Shape;5453;p36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454" name="Google Shape;5454;p36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455" name="Google Shape;5455;p36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56" name="Google Shape;5456;p361"/>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57" name="Google Shape;5457;p361"/>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8" name="Google Shape;5458;p361"/>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9" name="Google Shape;5459;p361"/>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0" name="Google Shape;5460;p361"/>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61" name="Google Shape;5461;p361"/>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62" name="Google Shape;5462;p361"/>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63" name="Google Shape;5463;p361"/>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4" name="Google Shape;5464;p361"/>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465" name="Google Shape;5465;p361"/>
          <p:cNvPicPr preferRelativeResize="0"/>
          <p:nvPr/>
        </p:nvPicPr>
        <p:blipFill rotWithShape="1">
          <a:blip r:embed="rId2">
            <a:alphaModFix/>
          </a:blip>
          <a:srcRect b="1830" l="0" r="0" t="1830"/>
          <a:stretch/>
        </p:blipFill>
        <p:spPr>
          <a:xfrm>
            <a:off x="429768" y="1314036"/>
            <a:ext cx="785567" cy="606900"/>
          </a:xfrm>
          <a:prstGeom prst="rect">
            <a:avLst/>
          </a:prstGeom>
          <a:noFill/>
          <a:ln>
            <a:noFill/>
          </a:ln>
        </p:spPr>
      </p:pic>
      <p:pic>
        <p:nvPicPr>
          <p:cNvPr id="5466" name="Google Shape;5466;p361"/>
          <p:cNvPicPr preferRelativeResize="0"/>
          <p:nvPr/>
        </p:nvPicPr>
        <p:blipFill rotWithShape="1">
          <a:blip r:embed="rId3">
            <a:alphaModFix/>
          </a:blip>
          <a:srcRect b="238" l="0" r="0" t="228"/>
          <a:stretch/>
        </p:blipFill>
        <p:spPr>
          <a:xfrm>
            <a:off x="429768" y="2010348"/>
            <a:ext cx="785566" cy="606900"/>
          </a:xfrm>
          <a:prstGeom prst="rect">
            <a:avLst/>
          </a:prstGeom>
          <a:noFill/>
          <a:ln>
            <a:noFill/>
          </a:ln>
        </p:spPr>
      </p:pic>
      <p:pic>
        <p:nvPicPr>
          <p:cNvPr id="5467" name="Google Shape;5467;p361"/>
          <p:cNvPicPr preferRelativeResize="0"/>
          <p:nvPr/>
        </p:nvPicPr>
        <p:blipFill rotWithShape="1">
          <a:blip r:embed="rId2">
            <a:alphaModFix/>
          </a:blip>
          <a:srcRect b="1830" l="0" r="0" t="1830"/>
          <a:stretch/>
        </p:blipFill>
        <p:spPr>
          <a:xfrm>
            <a:off x="429768" y="2701248"/>
            <a:ext cx="785566" cy="606900"/>
          </a:xfrm>
          <a:prstGeom prst="rect">
            <a:avLst/>
          </a:prstGeom>
          <a:noFill/>
          <a:ln>
            <a:noFill/>
          </a:ln>
        </p:spPr>
      </p:pic>
      <p:pic>
        <p:nvPicPr>
          <p:cNvPr id="5468" name="Google Shape;5468;p361"/>
          <p:cNvPicPr preferRelativeResize="0"/>
          <p:nvPr/>
        </p:nvPicPr>
        <p:blipFill rotWithShape="1">
          <a:blip r:embed="rId3">
            <a:alphaModFix/>
          </a:blip>
          <a:srcRect b="238" l="0" r="0" t="228"/>
          <a:stretch/>
        </p:blipFill>
        <p:spPr>
          <a:xfrm>
            <a:off x="429768" y="3392773"/>
            <a:ext cx="785566" cy="606900"/>
          </a:xfrm>
          <a:prstGeom prst="rect">
            <a:avLst/>
          </a:prstGeom>
          <a:noFill/>
          <a:ln>
            <a:noFill/>
          </a:ln>
        </p:spPr>
      </p:pic>
      <p:pic>
        <p:nvPicPr>
          <p:cNvPr id="5469" name="Google Shape;5469;p361"/>
          <p:cNvPicPr preferRelativeResize="0"/>
          <p:nvPr/>
        </p:nvPicPr>
        <p:blipFill rotWithShape="1">
          <a:blip r:embed="rId2">
            <a:alphaModFix/>
          </a:blip>
          <a:srcRect b="1830" l="0" r="0" t="1830"/>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4. Bullets 1–5 (Green/Yellow)">
  <p:cSld name="CUSTOM_2_7_1_4_1_2">
    <p:spTree>
      <p:nvGrpSpPr>
        <p:cNvPr id="5470" name="Shape 5470"/>
        <p:cNvGrpSpPr/>
        <p:nvPr/>
      </p:nvGrpSpPr>
      <p:grpSpPr>
        <a:xfrm>
          <a:off x="0" y="0"/>
          <a:ext cx="0" cy="0"/>
          <a:chOff x="0" y="0"/>
          <a:chExt cx="0" cy="0"/>
        </a:xfrm>
      </p:grpSpPr>
      <p:sp>
        <p:nvSpPr>
          <p:cNvPr id="5471" name="Google Shape;5471;p362"/>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2" name="Google Shape;5472;p36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73" name="Google Shape;5473;p36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474" name="Google Shape;5474;p36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475" name="Google Shape;5475;p36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476" name="Google Shape;5476;p36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477" name="Google Shape;5477;p36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78" name="Google Shape;5478;p362"/>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79" name="Google Shape;5479;p362"/>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0" name="Google Shape;5480;p362"/>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1" name="Google Shape;5481;p362"/>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2" name="Google Shape;5482;p362"/>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83" name="Google Shape;5483;p362"/>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84" name="Google Shape;5484;p362"/>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85" name="Google Shape;5485;p362"/>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6" name="Google Shape;5486;p362"/>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487" name="Google Shape;5487;p362"/>
          <p:cNvPicPr preferRelativeResize="0"/>
          <p:nvPr/>
        </p:nvPicPr>
        <p:blipFill rotWithShape="1">
          <a:blip r:embed="rId2">
            <a:alphaModFix/>
          </a:blip>
          <a:srcRect b="1830" l="0" r="0" t="1830"/>
          <a:stretch/>
        </p:blipFill>
        <p:spPr>
          <a:xfrm>
            <a:off x="429768" y="1314036"/>
            <a:ext cx="785567" cy="606900"/>
          </a:xfrm>
          <a:prstGeom prst="rect">
            <a:avLst/>
          </a:prstGeom>
          <a:noFill/>
          <a:ln>
            <a:noFill/>
          </a:ln>
        </p:spPr>
      </p:pic>
      <p:pic>
        <p:nvPicPr>
          <p:cNvPr id="5488" name="Google Shape;5488;p362"/>
          <p:cNvPicPr preferRelativeResize="0"/>
          <p:nvPr/>
        </p:nvPicPr>
        <p:blipFill rotWithShape="1">
          <a:blip r:embed="rId2">
            <a:alphaModFix/>
          </a:blip>
          <a:srcRect b="1830" l="0" r="0" t="1830"/>
          <a:stretch/>
        </p:blipFill>
        <p:spPr>
          <a:xfrm>
            <a:off x="429768" y="2010348"/>
            <a:ext cx="785567" cy="606900"/>
          </a:xfrm>
          <a:prstGeom prst="rect">
            <a:avLst/>
          </a:prstGeom>
          <a:noFill/>
          <a:ln>
            <a:noFill/>
          </a:ln>
        </p:spPr>
      </p:pic>
      <p:pic>
        <p:nvPicPr>
          <p:cNvPr id="5489" name="Google Shape;5489;p362"/>
          <p:cNvPicPr preferRelativeResize="0"/>
          <p:nvPr/>
        </p:nvPicPr>
        <p:blipFill rotWithShape="1">
          <a:blip r:embed="rId2">
            <a:alphaModFix/>
          </a:blip>
          <a:srcRect b="1830" l="0" r="0" t="1830"/>
          <a:stretch/>
        </p:blipFill>
        <p:spPr>
          <a:xfrm>
            <a:off x="429768" y="2701248"/>
            <a:ext cx="785566" cy="606900"/>
          </a:xfrm>
          <a:prstGeom prst="rect">
            <a:avLst/>
          </a:prstGeom>
          <a:noFill/>
          <a:ln>
            <a:noFill/>
          </a:ln>
        </p:spPr>
      </p:pic>
      <p:pic>
        <p:nvPicPr>
          <p:cNvPr id="5490" name="Google Shape;5490;p362"/>
          <p:cNvPicPr preferRelativeResize="0"/>
          <p:nvPr/>
        </p:nvPicPr>
        <p:blipFill rotWithShape="1">
          <a:blip r:embed="rId2">
            <a:alphaModFix/>
          </a:blip>
          <a:srcRect b="1830" l="0" r="0" t="1830"/>
          <a:stretch/>
        </p:blipFill>
        <p:spPr>
          <a:xfrm>
            <a:off x="429768" y="3392773"/>
            <a:ext cx="785567" cy="606900"/>
          </a:xfrm>
          <a:prstGeom prst="rect">
            <a:avLst/>
          </a:prstGeom>
          <a:noFill/>
          <a:ln>
            <a:noFill/>
          </a:ln>
        </p:spPr>
      </p:pic>
      <p:pic>
        <p:nvPicPr>
          <p:cNvPr id="5491" name="Google Shape;5491;p362"/>
          <p:cNvPicPr preferRelativeResize="0"/>
          <p:nvPr/>
        </p:nvPicPr>
        <p:blipFill rotWithShape="1">
          <a:blip r:embed="rId2">
            <a:alphaModFix/>
          </a:blip>
          <a:srcRect b="1830" l="0" r="0" t="1830"/>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5. Bullets 1–5 (Gray)">
  <p:cSld name="CUSTOM_2_7_1_4_1_1">
    <p:spTree>
      <p:nvGrpSpPr>
        <p:cNvPr id="5492" name="Shape 5492"/>
        <p:cNvGrpSpPr/>
        <p:nvPr/>
      </p:nvGrpSpPr>
      <p:grpSpPr>
        <a:xfrm>
          <a:off x="0" y="0"/>
          <a:ext cx="0" cy="0"/>
          <a:chOff x="0" y="0"/>
          <a:chExt cx="0" cy="0"/>
        </a:xfrm>
      </p:grpSpPr>
      <p:sp>
        <p:nvSpPr>
          <p:cNvPr id="5493" name="Google Shape;5493;p363"/>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4" name="Google Shape;5494;p36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95" name="Google Shape;5495;p36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496" name="Google Shape;5496;p36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497" name="Google Shape;5497;p36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498" name="Google Shape;5498;p36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499" name="Google Shape;5499;p36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00" name="Google Shape;5500;p363"/>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01" name="Google Shape;5501;p363"/>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2" name="Google Shape;5502;p363"/>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3" name="Google Shape;5503;p363"/>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4" name="Google Shape;5504;p363"/>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05" name="Google Shape;5505;p363"/>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06" name="Google Shape;5506;p363"/>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07" name="Google Shape;5507;p363"/>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8" name="Google Shape;5508;p363"/>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509" name="Google Shape;5509;p363"/>
          <p:cNvPicPr preferRelativeResize="0"/>
          <p:nvPr/>
        </p:nvPicPr>
        <p:blipFill rotWithShape="1">
          <a:blip r:embed="rId2">
            <a:alphaModFix/>
          </a:blip>
          <a:srcRect b="1765" l="0" r="0" t="1774"/>
          <a:stretch/>
        </p:blipFill>
        <p:spPr>
          <a:xfrm>
            <a:off x="429768" y="1314036"/>
            <a:ext cx="785567" cy="606900"/>
          </a:xfrm>
          <a:prstGeom prst="rect">
            <a:avLst/>
          </a:prstGeom>
          <a:noFill/>
          <a:ln>
            <a:noFill/>
          </a:ln>
        </p:spPr>
      </p:pic>
      <p:pic>
        <p:nvPicPr>
          <p:cNvPr id="5510" name="Google Shape;5510;p363"/>
          <p:cNvPicPr preferRelativeResize="0"/>
          <p:nvPr/>
        </p:nvPicPr>
        <p:blipFill rotWithShape="1">
          <a:blip r:embed="rId2">
            <a:alphaModFix/>
          </a:blip>
          <a:srcRect b="1765" l="0" r="0" t="1774"/>
          <a:stretch/>
        </p:blipFill>
        <p:spPr>
          <a:xfrm>
            <a:off x="429768" y="2010348"/>
            <a:ext cx="785566" cy="606900"/>
          </a:xfrm>
          <a:prstGeom prst="rect">
            <a:avLst/>
          </a:prstGeom>
          <a:noFill/>
          <a:ln>
            <a:noFill/>
          </a:ln>
        </p:spPr>
      </p:pic>
      <p:pic>
        <p:nvPicPr>
          <p:cNvPr id="5511" name="Google Shape;5511;p363"/>
          <p:cNvPicPr preferRelativeResize="0"/>
          <p:nvPr/>
        </p:nvPicPr>
        <p:blipFill rotWithShape="1">
          <a:blip r:embed="rId2">
            <a:alphaModFix/>
          </a:blip>
          <a:srcRect b="1765" l="0" r="0" t="1774"/>
          <a:stretch/>
        </p:blipFill>
        <p:spPr>
          <a:xfrm>
            <a:off x="429768" y="2701248"/>
            <a:ext cx="785566" cy="606900"/>
          </a:xfrm>
          <a:prstGeom prst="rect">
            <a:avLst/>
          </a:prstGeom>
          <a:noFill/>
          <a:ln>
            <a:noFill/>
          </a:ln>
        </p:spPr>
      </p:pic>
      <p:pic>
        <p:nvPicPr>
          <p:cNvPr id="5512" name="Google Shape;5512;p363"/>
          <p:cNvPicPr preferRelativeResize="0"/>
          <p:nvPr/>
        </p:nvPicPr>
        <p:blipFill rotWithShape="1">
          <a:blip r:embed="rId2">
            <a:alphaModFix/>
          </a:blip>
          <a:srcRect b="1765" l="0" r="0" t="1774"/>
          <a:stretch/>
        </p:blipFill>
        <p:spPr>
          <a:xfrm>
            <a:off x="429768" y="3392773"/>
            <a:ext cx="785566" cy="606900"/>
          </a:xfrm>
          <a:prstGeom prst="rect">
            <a:avLst/>
          </a:prstGeom>
          <a:noFill/>
          <a:ln>
            <a:noFill/>
          </a:ln>
        </p:spPr>
      </p:pic>
      <p:pic>
        <p:nvPicPr>
          <p:cNvPr id="5513" name="Google Shape;5513;p363"/>
          <p:cNvPicPr preferRelativeResize="0"/>
          <p:nvPr/>
        </p:nvPicPr>
        <p:blipFill rotWithShape="1">
          <a:blip r:embed="rId2">
            <a:alphaModFix/>
          </a:blip>
          <a:srcRect b="1765" l="0" r="0" t="1774"/>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6. Bullets 1–5 (Blue)">
  <p:cSld name="CUSTOM_2_7_1_4_1_1_1">
    <p:spTree>
      <p:nvGrpSpPr>
        <p:cNvPr id="5514" name="Shape 5514"/>
        <p:cNvGrpSpPr/>
        <p:nvPr/>
      </p:nvGrpSpPr>
      <p:grpSpPr>
        <a:xfrm>
          <a:off x="0" y="0"/>
          <a:ext cx="0" cy="0"/>
          <a:chOff x="0" y="0"/>
          <a:chExt cx="0" cy="0"/>
        </a:xfrm>
      </p:grpSpPr>
      <p:sp>
        <p:nvSpPr>
          <p:cNvPr id="5515" name="Google Shape;5515;p364"/>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6" name="Google Shape;5516;p36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17" name="Google Shape;5517;p36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518" name="Google Shape;5518;p36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519" name="Google Shape;5519;p36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520" name="Google Shape;5520;p36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521" name="Google Shape;5521;p36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22" name="Google Shape;5522;p364"/>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23" name="Google Shape;5523;p364"/>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4" name="Google Shape;5524;p364"/>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5" name="Google Shape;5525;p364"/>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6" name="Google Shape;5526;p364"/>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27" name="Google Shape;5527;p364"/>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28" name="Google Shape;5528;p364"/>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29" name="Google Shape;5529;p364"/>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0" name="Google Shape;5530;p364"/>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531" name="Google Shape;5531;p364"/>
          <p:cNvPicPr preferRelativeResize="0"/>
          <p:nvPr/>
        </p:nvPicPr>
        <p:blipFill rotWithShape="1">
          <a:blip r:embed="rId2">
            <a:alphaModFix/>
          </a:blip>
          <a:srcRect b="465" l="0" r="0" t="475"/>
          <a:stretch/>
        </p:blipFill>
        <p:spPr>
          <a:xfrm>
            <a:off x="429768" y="1314036"/>
            <a:ext cx="785567" cy="606900"/>
          </a:xfrm>
          <a:prstGeom prst="rect">
            <a:avLst/>
          </a:prstGeom>
          <a:noFill/>
          <a:ln>
            <a:noFill/>
          </a:ln>
        </p:spPr>
      </p:pic>
      <p:pic>
        <p:nvPicPr>
          <p:cNvPr id="5532" name="Google Shape;5532;p364"/>
          <p:cNvPicPr preferRelativeResize="0"/>
          <p:nvPr/>
        </p:nvPicPr>
        <p:blipFill rotWithShape="1">
          <a:blip r:embed="rId2">
            <a:alphaModFix/>
          </a:blip>
          <a:srcRect b="465" l="0" r="0" t="475"/>
          <a:stretch/>
        </p:blipFill>
        <p:spPr>
          <a:xfrm>
            <a:off x="429768" y="2010348"/>
            <a:ext cx="785566" cy="606900"/>
          </a:xfrm>
          <a:prstGeom prst="rect">
            <a:avLst/>
          </a:prstGeom>
          <a:noFill/>
          <a:ln>
            <a:noFill/>
          </a:ln>
        </p:spPr>
      </p:pic>
      <p:pic>
        <p:nvPicPr>
          <p:cNvPr id="5533" name="Google Shape;5533;p364"/>
          <p:cNvPicPr preferRelativeResize="0"/>
          <p:nvPr/>
        </p:nvPicPr>
        <p:blipFill rotWithShape="1">
          <a:blip r:embed="rId2">
            <a:alphaModFix/>
          </a:blip>
          <a:srcRect b="465" l="0" r="0" t="475"/>
          <a:stretch/>
        </p:blipFill>
        <p:spPr>
          <a:xfrm>
            <a:off x="429768" y="2701248"/>
            <a:ext cx="785566" cy="606900"/>
          </a:xfrm>
          <a:prstGeom prst="rect">
            <a:avLst/>
          </a:prstGeom>
          <a:noFill/>
          <a:ln>
            <a:noFill/>
          </a:ln>
        </p:spPr>
      </p:pic>
      <p:pic>
        <p:nvPicPr>
          <p:cNvPr id="5534" name="Google Shape;5534;p364"/>
          <p:cNvPicPr preferRelativeResize="0"/>
          <p:nvPr/>
        </p:nvPicPr>
        <p:blipFill rotWithShape="1">
          <a:blip r:embed="rId2">
            <a:alphaModFix/>
          </a:blip>
          <a:srcRect b="465" l="0" r="0" t="475"/>
          <a:stretch/>
        </p:blipFill>
        <p:spPr>
          <a:xfrm>
            <a:off x="429768" y="3392773"/>
            <a:ext cx="785566" cy="606900"/>
          </a:xfrm>
          <a:prstGeom prst="rect">
            <a:avLst/>
          </a:prstGeom>
          <a:noFill/>
          <a:ln>
            <a:noFill/>
          </a:ln>
        </p:spPr>
      </p:pic>
      <p:pic>
        <p:nvPicPr>
          <p:cNvPr id="5535" name="Google Shape;5535;p364"/>
          <p:cNvPicPr preferRelativeResize="0"/>
          <p:nvPr/>
        </p:nvPicPr>
        <p:blipFill rotWithShape="1">
          <a:blip r:embed="rId2">
            <a:alphaModFix/>
          </a:blip>
          <a:srcRect b="465" l="0" r="0" t="475"/>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7. Bullets 1–6 (Green)">
  <p:cSld name="CUSTOM_2_7_1_3_1_1_3_1">
    <p:spTree>
      <p:nvGrpSpPr>
        <p:cNvPr id="5536" name="Shape 5536"/>
        <p:cNvGrpSpPr/>
        <p:nvPr/>
      </p:nvGrpSpPr>
      <p:grpSpPr>
        <a:xfrm>
          <a:off x="0" y="0"/>
          <a:ext cx="0" cy="0"/>
          <a:chOff x="0" y="0"/>
          <a:chExt cx="0" cy="0"/>
        </a:xfrm>
      </p:grpSpPr>
      <p:sp>
        <p:nvSpPr>
          <p:cNvPr id="5537" name="Google Shape;5537;p365"/>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8" name="Google Shape;5538;p36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39" name="Google Shape;5539;p36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540" name="Google Shape;5540;p36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541" name="Google Shape;5541;p36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542" name="Google Shape;5542;p36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543" name="Google Shape;5543;p36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44" name="Google Shape;5544;p365"/>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45" name="Google Shape;5545;p365"/>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6" name="Google Shape;5546;p365"/>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7" name="Google Shape;5547;p365"/>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8" name="Google Shape;5548;p365"/>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9" name="Google Shape;5549;p365"/>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0" name="Google Shape;5550;p365"/>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51" name="Google Shape;5551;p365"/>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52" name="Google Shape;5552;p365"/>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53" name="Google Shape;5553;p365"/>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54" name="Google Shape;5554;p365"/>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555" name="Google Shape;5555;p365"/>
          <p:cNvPicPr preferRelativeResize="0"/>
          <p:nvPr/>
        </p:nvPicPr>
        <p:blipFill rotWithShape="1">
          <a:blip r:embed="rId2">
            <a:alphaModFix/>
          </a:blip>
          <a:srcRect b="1830" l="0" r="0" t="1830"/>
          <a:stretch/>
        </p:blipFill>
        <p:spPr>
          <a:xfrm>
            <a:off x="429768" y="1261872"/>
            <a:ext cx="577804" cy="446400"/>
          </a:xfrm>
          <a:prstGeom prst="rect">
            <a:avLst/>
          </a:prstGeom>
          <a:noFill/>
          <a:ln>
            <a:noFill/>
          </a:ln>
        </p:spPr>
      </p:pic>
      <p:pic>
        <p:nvPicPr>
          <p:cNvPr id="5556" name="Google Shape;5556;p365"/>
          <p:cNvPicPr preferRelativeResize="0"/>
          <p:nvPr/>
        </p:nvPicPr>
        <p:blipFill rotWithShape="1">
          <a:blip r:embed="rId3">
            <a:alphaModFix/>
          </a:blip>
          <a:srcRect b="238" l="0" r="0" t="228"/>
          <a:stretch/>
        </p:blipFill>
        <p:spPr>
          <a:xfrm>
            <a:off x="429768" y="1848847"/>
            <a:ext cx="577805" cy="446400"/>
          </a:xfrm>
          <a:prstGeom prst="rect">
            <a:avLst/>
          </a:prstGeom>
          <a:noFill/>
          <a:ln>
            <a:noFill/>
          </a:ln>
        </p:spPr>
      </p:pic>
      <p:pic>
        <p:nvPicPr>
          <p:cNvPr id="5557" name="Google Shape;5557;p365"/>
          <p:cNvPicPr preferRelativeResize="0"/>
          <p:nvPr/>
        </p:nvPicPr>
        <p:blipFill rotWithShape="1">
          <a:blip r:embed="rId2">
            <a:alphaModFix/>
          </a:blip>
          <a:srcRect b="1830" l="0" r="0" t="1830"/>
          <a:stretch/>
        </p:blipFill>
        <p:spPr>
          <a:xfrm>
            <a:off x="429768" y="2439922"/>
            <a:ext cx="577804" cy="446400"/>
          </a:xfrm>
          <a:prstGeom prst="rect">
            <a:avLst/>
          </a:prstGeom>
          <a:noFill/>
          <a:ln>
            <a:noFill/>
          </a:ln>
        </p:spPr>
      </p:pic>
      <p:pic>
        <p:nvPicPr>
          <p:cNvPr id="5558" name="Google Shape;5558;p365"/>
          <p:cNvPicPr preferRelativeResize="0"/>
          <p:nvPr/>
        </p:nvPicPr>
        <p:blipFill rotWithShape="1">
          <a:blip r:embed="rId3">
            <a:alphaModFix/>
          </a:blip>
          <a:srcRect b="238" l="0" r="0" t="228"/>
          <a:stretch/>
        </p:blipFill>
        <p:spPr>
          <a:xfrm>
            <a:off x="429768" y="3040985"/>
            <a:ext cx="577805" cy="446400"/>
          </a:xfrm>
          <a:prstGeom prst="rect">
            <a:avLst/>
          </a:prstGeom>
          <a:noFill/>
          <a:ln>
            <a:noFill/>
          </a:ln>
        </p:spPr>
      </p:pic>
      <p:pic>
        <p:nvPicPr>
          <p:cNvPr id="5559" name="Google Shape;5559;p365"/>
          <p:cNvPicPr preferRelativeResize="0"/>
          <p:nvPr/>
        </p:nvPicPr>
        <p:blipFill rotWithShape="1">
          <a:blip r:embed="rId2">
            <a:alphaModFix/>
          </a:blip>
          <a:srcRect b="1830" l="0" r="0" t="1830"/>
          <a:stretch/>
        </p:blipFill>
        <p:spPr>
          <a:xfrm>
            <a:off x="429768" y="3622122"/>
            <a:ext cx="577804" cy="446400"/>
          </a:xfrm>
          <a:prstGeom prst="rect">
            <a:avLst/>
          </a:prstGeom>
          <a:noFill/>
          <a:ln>
            <a:noFill/>
          </a:ln>
        </p:spPr>
      </p:pic>
      <p:pic>
        <p:nvPicPr>
          <p:cNvPr id="5560" name="Google Shape;5560;p365"/>
          <p:cNvPicPr preferRelativeResize="0"/>
          <p:nvPr/>
        </p:nvPicPr>
        <p:blipFill rotWithShape="1">
          <a:blip r:embed="rId3">
            <a:alphaModFix/>
          </a:blip>
          <a:srcRect b="238" l="0" r="0" t="228"/>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Challenge with Instructions">
  <p:cSld name="CUSTOM_2_5_1_4">
    <p:spTree>
      <p:nvGrpSpPr>
        <p:cNvPr id="275" name="Shape 275"/>
        <p:cNvGrpSpPr/>
        <p:nvPr/>
      </p:nvGrpSpPr>
      <p:grpSpPr>
        <a:xfrm>
          <a:off x="0" y="0"/>
          <a:ext cx="0" cy="0"/>
          <a:chOff x="0" y="0"/>
          <a:chExt cx="0" cy="0"/>
        </a:xfrm>
      </p:grpSpPr>
      <p:sp>
        <p:nvSpPr>
          <p:cNvPr id="276" name="Google Shape;276;p38"/>
          <p:cNvSpPr txBox="1"/>
          <p:nvPr>
            <p:ph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7" name="Google Shape;277;p3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78" name="Google Shape;278;p3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79" name="Google Shape;279;p38"/>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280" name="Google Shape;280;p38"/>
          <p:cNvSpPr txBox="1"/>
          <p:nvPr>
            <p:ph idx="2"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1" name="Google Shape;281;p38"/>
          <p:cNvSpPr txBox="1"/>
          <p:nvPr>
            <p:ph idx="3"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82" name="Google Shape;282;p3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83" name="Google Shape;283;p38"/>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84" name="Google Shape;284;p38"/>
          <p:cNvPicPr preferRelativeResize="0"/>
          <p:nvPr/>
        </p:nvPicPr>
        <p:blipFill rotWithShape="1">
          <a:blip r:embed="rId2">
            <a:alphaModFix/>
          </a:blip>
          <a:srcRect b="0" l="0" r="0" t="0"/>
          <a:stretch/>
        </p:blipFill>
        <p:spPr>
          <a:xfrm>
            <a:off x="8213200" y="3862850"/>
            <a:ext cx="656773" cy="1144971"/>
          </a:xfrm>
          <a:prstGeom prst="rect">
            <a:avLst/>
          </a:prstGeom>
          <a:noFill/>
          <a:ln>
            <a:noFill/>
          </a:ln>
        </p:spPr>
      </p:pic>
    </p:spTree>
  </p:cSld>
  <p:clrMapOvr>
    <a:masterClrMapping/>
  </p:clrMapOvr>
</p:sldLayout>
</file>

<file path=ppt/slideLayouts/slideLayout3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8. Bullets 1–6 (Yellow/Green)">
  <p:cSld name="CUSTOM_2_7_1_3_1_1_3_2">
    <p:spTree>
      <p:nvGrpSpPr>
        <p:cNvPr id="5561" name="Shape 5561"/>
        <p:cNvGrpSpPr/>
        <p:nvPr/>
      </p:nvGrpSpPr>
      <p:grpSpPr>
        <a:xfrm>
          <a:off x="0" y="0"/>
          <a:ext cx="0" cy="0"/>
          <a:chOff x="0" y="0"/>
          <a:chExt cx="0" cy="0"/>
        </a:xfrm>
      </p:grpSpPr>
      <p:sp>
        <p:nvSpPr>
          <p:cNvPr id="5562" name="Google Shape;5562;p366"/>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3" name="Google Shape;5563;p36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64" name="Google Shape;5564;p36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565" name="Google Shape;5565;p36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566" name="Google Shape;5566;p36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567" name="Google Shape;5567;p36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568" name="Google Shape;5568;p36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69" name="Google Shape;5569;p366"/>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70" name="Google Shape;5570;p366"/>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1" name="Google Shape;5571;p366"/>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2" name="Google Shape;5572;p366"/>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3" name="Google Shape;5573;p366"/>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4" name="Google Shape;5574;p366"/>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5" name="Google Shape;5575;p366"/>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76" name="Google Shape;5576;p366"/>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77" name="Google Shape;5577;p366"/>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78" name="Google Shape;5578;p366"/>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79" name="Google Shape;5579;p366"/>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580" name="Google Shape;5580;p366"/>
          <p:cNvPicPr preferRelativeResize="0"/>
          <p:nvPr/>
        </p:nvPicPr>
        <p:blipFill rotWithShape="1">
          <a:blip r:embed="rId2">
            <a:alphaModFix/>
          </a:blip>
          <a:srcRect b="1830" l="0" r="0" t="1830"/>
          <a:stretch/>
        </p:blipFill>
        <p:spPr>
          <a:xfrm>
            <a:off x="429768" y="1261872"/>
            <a:ext cx="577804" cy="446400"/>
          </a:xfrm>
          <a:prstGeom prst="rect">
            <a:avLst/>
          </a:prstGeom>
          <a:noFill/>
          <a:ln>
            <a:noFill/>
          </a:ln>
        </p:spPr>
      </p:pic>
      <p:pic>
        <p:nvPicPr>
          <p:cNvPr id="5581" name="Google Shape;5581;p366"/>
          <p:cNvPicPr preferRelativeResize="0"/>
          <p:nvPr/>
        </p:nvPicPr>
        <p:blipFill rotWithShape="1">
          <a:blip r:embed="rId2">
            <a:alphaModFix/>
          </a:blip>
          <a:srcRect b="1830" l="0" r="0" t="1830"/>
          <a:stretch/>
        </p:blipFill>
        <p:spPr>
          <a:xfrm>
            <a:off x="429768" y="1848847"/>
            <a:ext cx="577804" cy="446400"/>
          </a:xfrm>
          <a:prstGeom prst="rect">
            <a:avLst/>
          </a:prstGeom>
          <a:noFill/>
          <a:ln>
            <a:noFill/>
          </a:ln>
        </p:spPr>
      </p:pic>
      <p:pic>
        <p:nvPicPr>
          <p:cNvPr id="5582" name="Google Shape;5582;p366"/>
          <p:cNvPicPr preferRelativeResize="0"/>
          <p:nvPr/>
        </p:nvPicPr>
        <p:blipFill rotWithShape="1">
          <a:blip r:embed="rId2">
            <a:alphaModFix/>
          </a:blip>
          <a:srcRect b="1830" l="0" r="0" t="1830"/>
          <a:stretch/>
        </p:blipFill>
        <p:spPr>
          <a:xfrm>
            <a:off x="429768" y="2439922"/>
            <a:ext cx="577804" cy="446400"/>
          </a:xfrm>
          <a:prstGeom prst="rect">
            <a:avLst/>
          </a:prstGeom>
          <a:noFill/>
          <a:ln>
            <a:noFill/>
          </a:ln>
        </p:spPr>
      </p:pic>
      <p:pic>
        <p:nvPicPr>
          <p:cNvPr id="5583" name="Google Shape;5583;p366"/>
          <p:cNvPicPr preferRelativeResize="0"/>
          <p:nvPr/>
        </p:nvPicPr>
        <p:blipFill rotWithShape="1">
          <a:blip r:embed="rId2">
            <a:alphaModFix/>
          </a:blip>
          <a:srcRect b="1830" l="0" r="0" t="1830"/>
          <a:stretch/>
        </p:blipFill>
        <p:spPr>
          <a:xfrm>
            <a:off x="429768" y="3040985"/>
            <a:ext cx="577804" cy="446400"/>
          </a:xfrm>
          <a:prstGeom prst="rect">
            <a:avLst/>
          </a:prstGeom>
          <a:noFill/>
          <a:ln>
            <a:noFill/>
          </a:ln>
        </p:spPr>
      </p:pic>
      <p:pic>
        <p:nvPicPr>
          <p:cNvPr id="5584" name="Google Shape;5584;p366"/>
          <p:cNvPicPr preferRelativeResize="0"/>
          <p:nvPr/>
        </p:nvPicPr>
        <p:blipFill rotWithShape="1">
          <a:blip r:embed="rId2">
            <a:alphaModFix/>
          </a:blip>
          <a:srcRect b="1830" l="0" r="0" t="1830"/>
          <a:stretch/>
        </p:blipFill>
        <p:spPr>
          <a:xfrm>
            <a:off x="429768" y="3622122"/>
            <a:ext cx="577804" cy="446400"/>
          </a:xfrm>
          <a:prstGeom prst="rect">
            <a:avLst/>
          </a:prstGeom>
          <a:noFill/>
          <a:ln>
            <a:noFill/>
          </a:ln>
        </p:spPr>
      </p:pic>
      <p:pic>
        <p:nvPicPr>
          <p:cNvPr id="5585" name="Google Shape;5585;p366"/>
          <p:cNvPicPr preferRelativeResize="0"/>
          <p:nvPr/>
        </p:nvPicPr>
        <p:blipFill rotWithShape="1">
          <a:blip r:embed="rId2">
            <a:alphaModFix/>
          </a:blip>
          <a:srcRect b="1830" l="0" r="0" t="1830"/>
          <a:stretch/>
        </p:blipFill>
        <p:spPr>
          <a:xfrm>
            <a:off x="429768" y="4203272"/>
            <a:ext cx="577804"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9. Bullets 1–6 (Gray)">
  <p:cSld name="CUSTOM_2_7_1_3_1_1_3_3">
    <p:spTree>
      <p:nvGrpSpPr>
        <p:cNvPr id="5586" name="Shape 5586"/>
        <p:cNvGrpSpPr/>
        <p:nvPr/>
      </p:nvGrpSpPr>
      <p:grpSpPr>
        <a:xfrm>
          <a:off x="0" y="0"/>
          <a:ext cx="0" cy="0"/>
          <a:chOff x="0" y="0"/>
          <a:chExt cx="0" cy="0"/>
        </a:xfrm>
      </p:grpSpPr>
      <p:sp>
        <p:nvSpPr>
          <p:cNvPr id="5587" name="Google Shape;5587;p367"/>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8" name="Google Shape;5588;p36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89" name="Google Shape;5589;p36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590" name="Google Shape;5590;p36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591" name="Google Shape;5591;p36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592" name="Google Shape;5592;p36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593" name="Google Shape;5593;p36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94" name="Google Shape;5594;p367"/>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95" name="Google Shape;5595;p367"/>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6" name="Google Shape;5596;p367"/>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7" name="Google Shape;5597;p367"/>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8" name="Google Shape;5598;p367"/>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9" name="Google Shape;5599;p367"/>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0" name="Google Shape;5600;p367"/>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01" name="Google Shape;5601;p367"/>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02" name="Google Shape;5602;p367"/>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03" name="Google Shape;5603;p367"/>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04" name="Google Shape;5604;p367"/>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605" name="Google Shape;5605;p367"/>
          <p:cNvPicPr preferRelativeResize="0"/>
          <p:nvPr/>
        </p:nvPicPr>
        <p:blipFill rotWithShape="1">
          <a:blip r:embed="rId2">
            <a:alphaModFix/>
          </a:blip>
          <a:srcRect b="1765" l="0" r="0" t="1774"/>
          <a:stretch/>
        </p:blipFill>
        <p:spPr>
          <a:xfrm>
            <a:off x="429768" y="1261872"/>
            <a:ext cx="577805" cy="446400"/>
          </a:xfrm>
          <a:prstGeom prst="rect">
            <a:avLst/>
          </a:prstGeom>
          <a:noFill/>
          <a:ln>
            <a:noFill/>
          </a:ln>
        </p:spPr>
      </p:pic>
      <p:pic>
        <p:nvPicPr>
          <p:cNvPr id="5606" name="Google Shape;5606;p367"/>
          <p:cNvPicPr preferRelativeResize="0"/>
          <p:nvPr/>
        </p:nvPicPr>
        <p:blipFill rotWithShape="1">
          <a:blip r:embed="rId2">
            <a:alphaModFix/>
          </a:blip>
          <a:srcRect b="1765" l="0" r="0" t="1774"/>
          <a:stretch/>
        </p:blipFill>
        <p:spPr>
          <a:xfrm>
            <a:off x="429768" y="1848847"/>
            <a:ext cx="577805" cy="446400"/>
          </a:xfrm>
          <a:prstGeom prst="rect">
            <a:avLst/>
          </a:prstGeom>
          <a:noFill/>
          <a:ln>
            <a:noFill/>
          </a:ln>
        </p:spPr>
      </p:pic>
      <p:pic>
        <p:nvPicPr>
          <p:cNvPr id="5607" name="Google Shape;5607;p367"/>
          <p:cNvPicPr preferRelativeResize="0"/>
          <p:nvPr/>
        </p:nvPicPr>
        <p:blipFill rotWithShape="1">
          <a:blip r:embed="rId2">
            <a:alphaModFix/>
          </a:blip>
          <a:srcRect b="1765" l="0" r="0" t="1774"/>
          <a:stretch/>
        </p:blipFill>
        <p:spPr>
          <a:xfrm>
            <a:off x="429768" y="2439922"/>
            <a:ext cx="577805" cy="446400"/>
          </a:xfrm>
          <a:prstGeom prst="rect">
            <a:avLst/>
          </a:prstGeom>
          <a:noFill/>
          <a:ln>
            <a:noFill/>
          </a:ln>
        </p:spPr>
      </p:pic>
      <p:pic>
        <p:nvPicPr>
          <p:cNvPr id="5608" name="Google Shape;5608;p367"/>
          <p:cNvPicPr preferRelativeResize="0"/>
          <p:nvPr/>
        </p:nvPicPr>
        <p:blipFill rotWithShape="1">
          <a:blip r:embed="rId2">
            <a:alphaModFix/>
          </a:blip>
          <a:srcRect b="1765" l="0" r="0" t="1774"/>
          <a:stretch/>
        </p:blipFill>
        <p:spPr>
          <a:xfrm>
            <a:off x="429768" y="3040985"/>
            <a:ext cx="577805" cy="446400"/>
          </a:xfrm>
          <a:prstGeom prst="rect">
            <a:avLst/>
          </a:prstGeom>
          <a:noFill/>
          <a:ln>
            <a:noFill/>
          </a:ln>
        </p:spPr>
      </p:pic>
      <p:pic>
        <p:nvPicPr>
          <p:cNvPr id="5609" name="Google Shape;5609;p367"/>
          <p:cNvPicPr preferRelativeResize="0"/>
          <p:nvPr/>
        </p:nvPicPr>
        <p:blipFill rotWithShape="1">
          <a:blip r:embed="rId2">
            <a:alphaModFix/>
          </a:blip>
          <a:srcRect b="1765" l="0" r="0" t="1774"/>
          <a:stretch/>
        </p:blipFill>
        <p:spPr>
          <a:xfrm>
            <a:off x="429768" y="3622122"/>
            <a:ext cx="577805" cy="446400"/>
          </a:xfrm>
          <a:prstGeom prst="rect">
            <a:avLst/>
          </a:prstGeom>
          <a:noFill/>
          <a:ln>
            <a:noFill/>
          </a:ln>
        </p:spPr>
      </p:pic>
      <p:pic>
        <p:nvPicPr>
          <p:cNvPr id="5610" name="Google Shape;5610;p367"/>
          <p:cNvPicPr preferRelativeResize="0"/>
          <p:nvPr/>
        </p:nvPicPr>
        <p:blipFill rotWithShape="1">
          <a:blip r:embed="rId2">
            <a:alphaModFix/>
          </a:blip>
          <a:srcRect b="1765" l="0" r="0" t="1774"/>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0. Bullets 1–6 (Blue)">
  <p:cSld name="CUSTOM_2_7_1_3_1_1_3_2_1">
    <p:spTree>
      <p:nvGrpSpPr>
        <p:cNvPr id="5611" name="Shape 5611"/>
        <p:cNvGrpSpPr/>
        <p:nvPr/>
      </p:nvGrpSpPr>
      <p:grpSpPr>
        <a:xfrm>
          <a:off x="0" y="0"/>
          <a:ext cx="0" cy="0"/>
          <a:chOff x="0" y="0"/>
          <a:chExt cx="0" cy="0"/>
        </a:xfrm>
      </p:grpSpPr>
      <p:sp>
        <p:nvSpPr>
          <p:cNvPr id="5612" name="Google Shape;5612;p368"/>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3" name="Google Shape;5613;p36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14" name="Google Shape;5614;p36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615" name="Google Shape;5615;p36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616" name="Google Shape;5616;p36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617" name="Google Shape;5617;p36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618" name="Google Shape;5618;p36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19" name="Google Shape;5619;p368"/>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20" name="Google Shape;5620;p368"/>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1" name="Google Shape;5621;p368"/>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2" name="Google Shape;5622;p368"/>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3" name="Google Shape;5623;p368"/>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4" name="Google Shape;5624;p368"/>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5" name="Google Shape;5625;p368"/>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26" name="Google Shape;5626;p368"/>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27" name="Google Shape;5627;p368"/>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28" name="Google Shape;5628;p368"/>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29" name="Google Shape;5629;p368"/>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630" name="Google Shape;5630;p368"/>
          <p:cNvPicPr preferRelativeResize="0"/>
          <p:nvPr/>
        </p:nvPicPr>
        <p:blipFill rotWithShape="1">
          <a:blip r:embed="rId2">
            <a:alphaModFix/>
          </a:blip>
          <a:srcRect b="475" l="0" r="0" t="465"/>
          <a:stretch/>
        </p:blipFill>
        <p:spPr>
          <a:xfrm>
            <a:off x="429768" y="1261872"/>
            <a:ext cx="577805" cy="446400"/>
          </a:xfrm>
          <a:prstGeom prst="rect">
            <a:avLst/>
          </a:prstGeom>
          <a:noFill/>
          <a:ln>
            <a:noFill/>
          </a:ln>
        </p:spPr>
      </p:pic>
      <p:pic>
        <p:nvPicPr>
          <p:cNvPr id="5631" name="Google Shape;5631;p368"/>
          <p:cNvPicPr preferRelativeResize="0"/>
          <p:nvPr/>
        </p:nvPicPr>
        <p:blipFill rotWithShape="1">
          <a:blip r:embed="rId2">
            <a:alphaModFix/>
          </a:blip>
          <a:srcRect b="475" l="0" r="0" t="465"/>
          <a:stretch/>
        </p:blipFill>
        <p:spPr>
          <a:xfrm>
            <a:off x="429768" y="1848847"/>
            <a:ext cx="577805" cy="446400"/>
          </a:xfrm>
          <a:prstGeom prst="rect">
            <a:avLst/>
          </a:prstGeom>
          <a:noFill/>
          <a:ln>
            <a:noFill/>
          </a:ln>
        </p:spPr>
      </p:pic>
      <p:pic>
        <p:nvPicPr>
          <p:cNvPr id="5632" name="Google Shape;5632;p368"/>
          <p:cNvPicPr preferRelativeResize="0"/>
          <p:nvPr/>
        </p:nvPicPr>
        <p:blipFill rotWithShape="1">
          <a:blip r:embed="rId2">
            <a:alphaModFix/>
          </a:blip>
          <a:srcRect b="475" l="0" r="0" t="465"/>
          <a:stretch/>
        </p:blipFill>
        <p:spPr>
          <a:xfrm>
            <a:off x="429768" y="2439922"/>
            <a:ext cx="577805" cy="446400"/>
          </a:xfrm>
          <a:prstGeom prst="rect">
            <a:avLst/>
          </a:prstGeom>
          <a:noFill/>
          <a:ln>
            <a:noFill/>
          </a:ln>
        </p:spPr>
      </p:pic>
      <p:pic>
        <p:nvPicPr>
          <p:cNvPr id="5633" name="Google Shape;5633;p368"/>
          <p:cNvPicPr preferRelativeResize="0"/>
          <p:nvPr/>
        </p:nvPicPr>
        <p:blipFill rotWithShape="1">
          <a:blip r:embed="rId2">
            <a:alphaModFix/>
          </a:blip>
          <a:srcRect b="475" l="0" r="0" t="465"/>
          <a:stretch/>
        </p:blipFill>
        <p:spPr>
          <a:xfrm>
            <a:off x="429768" y="3040985"/>
            <a:ext cx="577805" cy="446400"/>
          </a:xfrm>
          <a:prstGeom prst="rect">
            <a:avLst/>
          </a:prstGeom>
          <a:noFill/>
          <a:ln>
            <a:noFill/>
          </a:ln>
        </p:spPr>
      </p:pic>
      <p:pic>
        <p:nvPicPr>
          <p:cNvPr id="5634" name="Google Shape;5634;p368"/>
          <p:cNvPicPr preferRelativeResize="0"/>
          <p:nvPr/>
        </p:nvPicPr>
        <p:blipFill rotWithShape="1">
          <a:blip r:embed="rId2">
            <a:alphaModFix/>
          </a:blip>
          <a:srcRect b="475" l="0" r="0" t="465"/>
          <a:stretch/>
        </p:blipFill>
        <p:spPr>
          <a:xfrm>
            <a:off x="429768" y="3622122"/>
            <a:ext cx="577805" cy="446400"/>
          </a:xfrm>
          <a:prstGeom prst="rect">
            <a:avLst/>
          </a:prstGeom>
          <a:noFill/>
          <a:ln>
            <a:noFill/>
          </a:ln>
        </p:spPr>
      </p:pic>
      <p:pic>
        <p:nvPicPr>
          <p:cNvPr id="5635" name="Google Shape;5635;p368"/>
          <p:cNvPicPr preferRelativeResize="0"/>
          <p:nvPr/>
        </p:nvPicPr>
        <p:blipFill rotWithShape="1">
          <a:blip r:embed="rId2">
            <a:alphaModFix/>
          </a:blip>
          <a:srcRect b="475" l="0" r="0" t="465"/>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1. Bullets 1–7 (Green)">
  <p:cSld name="CUSTOM_2_7_1_3_1_1_1_2">
    <p:spTree>
      <p:nvGrpSpPr>
        <p:cNvPr id="5636" name="Shape 5636"/>
        <p:cNvGrpSpPr/>
        <p:nvPr/>
      </p:nvGrpSpPr>
      <p:grpSpPr>
        <a:xfrm>
          <a:off x="0" y="0"/>
          <a:ext cx="0" cy="0"/>
          <a:chOff x="0" y="0"/>
          <a:chExt cx="0" cy="0"/>
        </a:xfrm>
      </p:grpSpPr>
      <p:sp>
        <p:nvSpPr>
          <p:cNvPr id="5637" name="Google Shape;5637;p369"/>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8" name="Google Shape;5638;p36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39" name="Google Shape;5639;p36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640" name="Google Shape;5640;p36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641" name="Google Shape;5641;p36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642" name="Google Shape;5642;p36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643" name="Google Shape;5643;p36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44" name="Google Shape;5644;p369"/>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45" name="Google Shape;5645;p369"/>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6" name="Google Shape;5646;p369"/>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47" name="Google Shape;5647;p369"/>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8" name="Google Shape;5648;p369"/>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49" name="Google Shape;5649;p369"/>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0" name="Google Shape;5650;p369"/>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51" name="Google Shape;5651;p369"/>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2" name="Google Shape;5652;p369"/>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53" name="Google Shape;5653;p369"/>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4" name="Google Shape;5654;p369"/>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55" name="Google Shape;5655;p369"/>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6" name="Google Shape;5656;p369"/>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657" name="Google Shape;5657;p369"/>
          <p:cNvPicPr preferRelativeResize="0"/>
          <p:nvPr/>
        </p:nvPicPr>
        <p:blipFill rotWithShape="1">
          <a:blip r:embed="rId2">
            <a:alphaModFix/>
          </a:blip>
          <a:srcRect b="1830" l="0" r="0" t="1830"/>
          <a:stretch/>
        </p:blipFill>
        <p:spPr>
          <a:xfrm>
            <a:off x="429768" y="1171588"/>
            <a:ext cx="521208" cy="396118"/>
          </a:xfrm>
          <a:prstGeom prst="rect">
            <a:avLst/>
          </a:prstGeom>
          <a:noFill/>
          <a:ln>
            <a:noFill/>
          </a:ln>
        </p:spPr>
      </p:pic>
      <p:pic>
        <p:nvPicPr>
          <p:cNvPr id="5658" name="Google Shape;5658;p369"/>
          <p:cNvPicPr preferRelativeResize="0"/>
          <p:nvPr/>
        </p:nvPicPr>
        <p:blipFill rotWithShape="1">
          <a:blip r:embed="rId3">
            <a:alphaModFix/>
          </a:blip>
          <a:srcRect b="1037" l="0" r="0" t="1047"/>
          <a:stretch/>
        </p:blipFill>
        <p:spPr>
          <a:xfrm>
            <a:off x="429768" y="1709650"/>
            <a:ext cx="521208" cy="396118"/>
          </a:xfrm>
          <a:prstGeom prst="rect">
            <a:avLst/>
          </a:prstGeom>
          <a:noFill/>
          <a:ln>
            <a:noFill/>
          </a:ln>
        </p:spPr>
      </p:pic>
      <p:pic>
        <p:nvPicPr>
          <p:cNvPr id="5659" name="Google Shape;5659;p369"/>
          <p:cNvPicPr preferRelativeResize="0"/>
          <p:nvPr/>
        </p:nvPicPr>
        <p:blipFill rotWithShape="1">
          <a:blip r:embed="rId2">
            <a:alphaModFix/>
          </a:blip>
          <a:srcRect b="1830" l="0" r="0" t="1830"/>
          <a:stretch/>
        </p:blipFill>
        <p:spPr>
          <a:xfrm>
            <a:off x="429768" y="2205600"/>
            <a:ext cx="521208" cy="396118"/>
          </a:xfrm>
          <a:prstGeom prst="rect">
            <a:avLst/>
          </a:prstGeom>
          <a:noFill/>
          <a:ln>
            <a:noFill/>
          </a:ln>
        </p:spPr>
      </p:pic>
      <p:pic>
        <p:nvPicPr>
          <p:cNvPr id="5660" name="Google Shape;5660;p369"/>
          <p:cNvPicPr preferRelativeResize="0"/>
          <p:nvPr/>
        </p:nvPicPr>
        <p:blipFill rotWithShape="1">
          <a:blip r:embed="rId3">
            <a:alphaModFix/>
          </a:blip>
          <a:srcRect b="1037" l="0" r="0" t="1047"/>
          <a:stretch/>
        </p:blipFill>
        <p:spPr>
          <a:xfrm>
            <a:off x="429768" y="2755163"/>
            <a:ext cx="521208" cy="396118"/>
          </a:xfrm>
          <a:prstGeom prst="rect">
            <a:avLst/>
          </a:prstGeom>
          <a:noFill/>
          <a:ln>
            <a:noFill/>
          </a:ln>
        </p:spPr>
      </p:pic>
      <p:pic>
        <p:nvPicPr>
          <p:cNvPr id="5661" name="Google Shape;5661;p369"/>
          <p:cNvPicPr preferRelativeResize="0"/>
          <p:nvPr/>
        </p:nvPicPr>
        <p:blipFill rotWithShape="1">
          <a:blip r:embed="rId2">
            <a:alphaModFix/>
          </a:blip>
          <a:srcRect b="1830" l="0" r="0" t="1830"/>
          <a:stretch/>
        </p:blipFill>
        <p:spPr>
          <a:xfrm>
            <a:off x="429768" y="3277788"/>
            <a:ext cx="521208" cy="396118"/>
          </a:xfrm>
          <a:prstGeom prst="rect">
            <a:avLst/>
          </a:prstGeom>
          <a:noFill/>
          <a:ln>
            <a:noFill/>
          </a:ln>
        </p:spPr>
      </p:pic>
      <p:pic>
        <p:nvPicPr>
          <p:cNvPr id="5662" name="Google Shape;5662;p369"/>
          <p:cNvPicPr preferRelativeResize="0"/>
          <p:nvPr/>
        </p:nvPicPr>
        <p:blipFill rotWithShape="1">
          <a:blip r:embed="rId3">
            <a:alphaModFix/>
          </a:blip>
          <a:srcRect b="1390" l="0" r="0" t="1380"/>
          <a:stretch/>
        </p:blipFill>
        <p:spPr>
          <a:xfrm>
            <a:off x="429768" y="3794760"/>
            <a:ext cx="520980" cy="393192"/>
          </a:xfrm>
          <a:prstGeom prst="rect">
            <a:avLst/>
          </a:prstGeom>
          <a:noFill/>
          <a:ln>
            <a:noFill/>
          </a:ln>
        </p:spPr>
      </p:pic>
      <p:pic>
        <p:nvPicPr>
          <p:cNvPr id="5663" name="Google Shape;5663;p369"/>
          <p:cNvPicPr preferRelativeResize="0"/>
          <p:nvPr/>
        </p:nvPicPr>
        <p:blipFill rotWithShape="1">
          <a:blip r:embed="rId2">
            <a:alphaModFix/>
          </a:blip>
          <a:srcRect b="1830" l="0" r="0" t="1830"/>
          <a:stretch/>
        </p:blipFill>
        <p:spPr>
          <a:xfrm>
            <a:off x="429768" y="4343400"/>
            <a:ext cx="520979"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2. Bullets 1–7 (Yellow/Green)">
  <p:cSld name="CUSTOM_2_7_1_3_1_1_1_2_1">
    <p:spTree>
      <p:nvGrpSpPr>
        <p:cNvPr id="5664" name="Shape 5664"/>
        <p:cNvGrpSpPr/>
        <p:nvPr/>
      </p:nvGrpSpPr>
      <p:grpSpPr>
        <a:xfrm>
          <a:off x="0" y="0"/>
          <a:ext cx="0" cy="0"/>
          <a:chOff x="0" y="0"/>
          <a:chExt cx="0" cy="0"/>
        </a:xfrm>
      </p:grpSpPr>
      <p:sp>
        <p:nvSpPr>
          <p:cNvPr id="5665" name="Google Shape;5665;p370"/>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6" name="Google Shape;5666;p37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67" name="Google Shape;5667;p37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668" name="Google Shape;5668;p37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669" name="Google Shape;5669;p37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670" name="Google Shape;5670;p37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671" name="Google Shape;5671;p37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72" name="Google Shape;5672;p370"/>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73" name="Google Shape;5673;p370"/>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4" name="Google Shape;5674;p370"/>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75" name="Google Shape;5675;p370"/>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6" name="Google Shape;5676;p370"/>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77" name="Google Shape;5677;p370"/>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8" name="Google Shape;5678;p370"/>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79" name="Google Shape;5679;p370"/>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0" name="Google Shape;5680;p370"/>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81" name="Google Shape;5681;p370"/>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2" name="Google Shape;5682;p370"/>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83" name="Google Shape;5683;p370"/>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4" name="Google Shape;5684;p370"/>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685" name="Google Shape;5685;p370"/>
          <p:cNvPicPr preferRelativeResize="0"/>
          <p:nvPr/>
        </p:nvPicPr>
        <p:blipFill rotWithShape="1">
          <a:blip r:embed="rId2">
            <a:alphaModFix/>
          </a:blip>
          <a:srcRect b="1830" l="0" r="0" t="1830"/>
          <a:stretch/>
        </p:blipFill>
        <p:spPr>
          <a:xfrm>
            <a:off x="429768" y="1171588"/>
            <a:ext cx="521208" cy="396118"/>
          </a:xfrm>
          <a:prstGeom prst="rect">
            <a:avLst/>
          </a:prstGeom>
          <a:noFill/>
          <a:ln>
            <a:noFill/>
          </a:ln>
        </p:spPr>
      </p:pic>
      <p:pic>
        <p:nvPicPr>
          <p:cNvPr id="5686" name="Google Shape;5686;p370"/>
          <p:cNvPicPr preferRelativeResize="0"/>
          <p:nvPr/>
        </p:nvPicPr>
        <p:blipFill rotWithShape="1">
          <a:blip r:embed="rId2">
            <a:alphaModFix/>
          </a:blip>
          <a:srcRect b="1830" l="0" r="0" t="1830"/>
          <a:stretch/>
        </p:blipFill>
        <p:spPr>
          <a:xfrm>
            <a:off x="429768" y="1709650"/>
            <a:ext cx="521208" cy="396118"/>
          </a:xfrm>
          <a:prstGeom prst="rect">
            <a:avLst/>
          </a:prstGeom>
          <a:noFill/>
          <a:ln>
            <a:noFill/>
          </a:ln>
        </p:spPr>
      </p:pic>
      <p:pic>
        <p:nvPicPr>
          <p:cNvPr id="5687" name="Google Shape;5687;p370"/>
          <p:cNvPicPr preferRelativeResize="0"/>
          <p:nvPr/>
        </p:nvPicPr>
        <p:blipFill rotWithShape="1">
          <a:blip r:embed="rId2">
            <a:alphaModFix/>
          </a:blip>
          <a:srcRect b="1830" l="0" r="0" t="1830"/>
          <a:stretch/>
        </p:blipFill>
        <p:spPr>
          <a:xfrm>
            <a:off x="429768" y="2205600"/>
            <a:ext cx="521208" cy="396118"/>
          </a:xfrm>
          <a:prstGeom prst="rect">
            <a:avLst/>
          </a:prstGeom>
          <a:noFill/>
          <a:ln>
            <a:noFill/>
          </a:ln>
        </p:spPr>
      </p:pic>
      <p:pic>
        <p:nvPicPr>
          <p:cNvPr id="5688" name="Google Shape;5688;p370"/>
          <p:cNvPicPr preferRelativeResize="0"/>
          <p:nvPr/>
        </p:nvPicPr>
        <p:blipFill rotWithShape="1">
          <a:blip r:embed="rId2">
            <a:alphaModFix/>
          </a:blip>
          <a:srcRect b="1830" l="0" r="0" t="1830"/>
          <a:stretch/>
        </p:blipFill>
        <p:spPr>
          <a:xfrm>
            <a:off x="429768" y="2755163"/>
            <a:ext cx="521208" cy="396118"/>
          </a:xfrm>
          <a:prstGeom prst="rect">
            <a:avLst/>
          </a:prstGeom>
          <a:noFill/>
          <a:ln>
            <a:noFill/>
          </a:ln>
        </p:spPr>
      </p:pic>
      <p:pic>
        <p:nvPicPr>
          <p:cNvPr id="5689" name="Google Shape;5689;p370"/>
          <p:cNvPicPr preferRelativeResize="0"/>
          <p:nvPr/>
        </p:nvPicPr>
        <p:blipFill rotWithShape="1">
          <a:blip r:embed="rId2">
            <a:alphaModFix/>
          </a:blip>
          <a:srcRect b="1830" l="0" r="0" t="1830"/>
          <a:stretch/>
        </p:blipFill>
        <p:spPr>
          <a:xfrm>
            <a:off x="429768" y="3277788"/>
            <a:ext cx="521208" cy="396118"/>
          </a:xfrm>
          <a:prstGeom prst="rect">
            <a:avLst/>
          </a:prstGeom>
          <a:noFill/>
          <a:ln>
            <a:noFill/>
          </a:ln>
        </p:spPr>
      </p:pic>
      <p:pic>
        <p:nvPicPr>
          <p:cNvPr id="5690" name="Google Shape;5690;p370"/>
          <p:cNvPicPr preferRelativeResize="0"/>
          <p:nvPr/>
        </p:nvPicPr>
        <p:blipFill rotWithShape="1">
          <a:blip r:embed="rId2">
            <a:alphaModFix/>
          </a:blip>
          <a:srcRect b="1830" l="0" r="0" t="1830"/>
          <a:stretch/>
        </p:blipFill>
        <p:spPr>
          <a:xfrm>
            <a:off x="429768" y="3794760"/>
            <a:ext cx="520979" cy="393192"/>
          </a:xfrm>
          <a:prstGeom prst="rect">
            <a:avLst/>
          </a:prstGeom>
          <a:noFill/>
          <a:ln>
            <a:noFill/>
          </a:ln>
        </p:spPr>
      </p:pic>
      <p:pic>
        <p:nvPicPr>
          <p:cNvPr id="5691" name="Google Shape;5691;p370"/>
          <p:cNvPicPr preferRelativeResize="0"/>
          <p:nvPr/>
        </p:nvPicPr>
        <p:blipFill rotWithShape="1">
          <a:blip r:embed="rId2">
            <a:alphaModFix/>
          </a:blip>
          <a:srcRect b="1830" l="0" r="0" t="1830"/>
          <a:stretch/>
        </p:blipFill>
        <p:spPr>
          <a:xfrm>
            <a:off x="429768" y="4343400"/>
            <a:ext cx="520979"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3. Bullets 1–7 (Gray)">
  <p:cSld name="CUSTOM_2_7_1_3_1_1_1_2_1_1">
    <p:spTree>
      <p:nvGrpSpPr>
        <p:cNvPr id="5692" name="Shape 5692"/>
        <p:cNvGrpSpPr/>
        <p:nvPr/>
      </p:nvGrpSpPr>
      <p:grpSpPr>
        <a:xfrm>
          <a:off x="0" y="0"/>
          <a:ext cx="0" cy="0"/>
          <a:chOff x="0" y="0"/>
          <a:chExt cx="0" cy="0"/>
        </a:xfrm>
      </p:grpSpPr>
      <p:sp>
        <p:nvSpPr>
          <p:cNvPr id="5693" name="Google Shape;5693;p371"/>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4" name="Google Shape;5694;p37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95" name="Google Shape;5695;p37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696" name="Google Shape;5696;p37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697" name="Google Shape;5697;p37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698" name="Google Shape;5698;p37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699" name="Google Shape;5699;p37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00" name="Google Shape;5700;p371"/>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01" name="Google Shape;5701;p371"/>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2" name="Google Shape;5702;p371"/>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03" name="Google Shape;5703;p371"/>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4" name="Google Shape;5704;p371"/>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05" name="Google Shape;5705;p371"/>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6" name="Google Shape;5706;p371"/>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07" name="Google Shape;5707;p371"/>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8" name="Google Shape;5708;p371"/>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09" name="Google Shape;5709;p371"/>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0" name="Google Shape;5710;p371"/>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11" name="Google Shape;5711;p371"/>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2" name="Google Shape;5712;p371"/>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713" name="Google Shape;5713;p371"/>
          <p:cNvPicPr preferRelativeResize="0"/>
          <p:nvPr/>
        </p:nvPicPr>
        <p:blipFill rotWithShape="1">
          <a:blip r:embed="rId2">
            <a:alphaModFix/>
          </a:blip>
          <a:srcRect b="2561" l="0" r="0" t="2552"/>
          <a:stretch/>
        </p:blipFill>
        <p:spPr>
          <a:xfrm>
            <a:off x="429768" y="1171588"/>
            <a:ext cx="521208" cy="396118"/>
          </a:xfrm>
          <a:prstGeom prst="rect">
            <a:avLst/>
          </a:prstGeom>
          <a:noFill/>
          <a:ln>
            <a:noFill/>
          </a:ln>
        </p:spPr>
      </p:pic>
      <p:pic>
        <p:nvPicPr>
          <p:cNvPr id="5714" name="Google Shape;5714;p371"/>
          <p:cNvPicPr preferRelativeResize="0"/>
          <p:nvPr/>
        </p:nvPicPr>
        <p:blipFill rotWithShape="1">
          <a:blip r:embed="rId2">
            <a:alphaModFix/>
          </a:blip>
          <a:srcRect b="2561" l="0" r="0" t="2552"/>
          <a:stretch/>
        </p:blipFill>
        <p:spPr>
          <a:xfrm>
            <a:off x="429768" y="1709650"/>
            <a:ext cx="521208" cy="396118"/>
          </a:xfrm>
          <a:prstGeom prst="rect">
            <a:avLst/>
          </a:prstGeom>
          <a:noFill/>
          <a:ln>
            <a:noFill/>
          </a:ln>
        </p:spPr>
      </p:pic>
      <p:pic>
        <p:nvPicPr>
          <p:cNvPr id="5715" name="Google Shape;5715;p371"/>
          <p:cNvPicPr preferRelativeResize="0"/>
          <p:nvPr/>
        </p:nvPicPr>
        <p:blipFill rotWithShape="1">
          <a:blip r:embed="rId2">
            <a:alphaModFix/>
          </a:blip>
          <a:srcRect b="2561" l="0" r="0" t="2552"/>
          <a:stretch/>
        </p:blipFill>
        <p:spPr>
          <a:xfrm>
            <a:off x="429768" y="2205600"/>
            <a:ext cx="521208" cy="396118"/>
          </a:xfrm>
          <a:prstGeom prst="rect">
            <a:avLst/>
          </a:prstGeom>
          <a:noFill/>
          <a:ln>
            <a:noFill/>
          </a:ln>
        </p:spPr>
      </p:pic>
      <p:pic>
        <p:nvPicPr>
          <p:cNvPr id="5716" name="Google Shape;5716;p371"/>
          <p:cNvPicPr preferRelativeResize="0"/>
          <p:nvPr/>
        </p:nvPicPr>
        <p:blipFill rotWithShape="1">
          <a:blip r:embed="rId2">
            <a:alphaModFix/>
          </a:blip>
          <a:srcRect b="2561" l="0" r="0" t="2552"/>
          <a:stretch/>
        </p:blipFill>
        <p:spPr>
          <a:xfrm>
            <a:off x="429768" y="2755163"/>
            <a:ext cx="521208" cy="396118"/>
          </a:xfrm>
          <a:prstGeom prst="rect">
            <a:avLst/>
          </a:prstGeom>
          <a:noFill/>
          <a:ln>
            <a:noFill/>
          </a:ln>
        </p:spPr>
      </p:pic>
      <p:pic>
        <p:nvPicPr>
          <p:cNvPr id="5717" name="Google Shape;5717;p371"/>
          <p:cNvPicPr preferRelativeResize="0"/>
          <p:nvPr/>
        </p:nvPicPr>
        <p:blipFill rotWithShape="1">
          <a:blip r:embed="rId2">
            <a:alphaModFix/>
          </a:blip>
          <a:srcRect b="2561" l="0" r="0" t="2552"/>
          <a:stretch/>
        </p:blipFill>
        <p:spPr>
          <a:xfrm>
            <a:off x="429768" y="3277788"/>
            <a:ext cx="521208" cy="396118"/>
          </a:xfrm>
          <a:prstGeom prst="rect">
            <a:avLst/>
          </a:prstGeom>
          <a:noFill/>
          <a:ln>
            <a:noFill/>
          </a:ln>
        </p:spPr>
      </p:pic>
      <p:pic>
        <p:nvPicPr>
          <p:cNvPr id="5718" name="Google Shape;5718;p371"/>
          <p:cNvPicPr preferRelativeResize="0"/>
          <p:nvPr/>
        </p:nvPicPr>
        <p:blipFill rotWithShape="1">
          <a:blip r:embed="rId2">
            <a:alphaModFix/>
          </a:blip>
          <a:srcRect b="2892" l="0" r="0" t="2883"/>
          <a:stretch/>
        </p:blipFill>
        <p:spPr>
          <a:xfrm>
            <a:off x="429768" y="3794760"/>
            <a:ext cx="520980" cy="393192"/>
          </a:xfrm>
          <a:prstGeom prst="rect">
            <a:avLst/>
          </a:prstGeom>
          <a:noFill/>
          <a:ln>
            <a:noFill/>
          </a:ln>
        </p:spPr>
      </p:pic>
      <p:pic>
        <p:nvPicPr>
          <p:cNvPr id="5719" name="Google Shape;5719;p371"/>
          <p:cNvPicPr preferRelativeResize="0"/>
          <p:nvPr/>
        </p:nvPicPr>
        <p:blipFill rotWithShape="1">
          <a:blip r:embed="rId2">
            <a:alphaModFix/>
          </a:blip>
          <a:srcRect b="2892" l="0" r="0" t="2883"/>
          <a:stretch/>
        </p:blipFill>
        <p:spPr>
          <a:xfrm>
            <a:off x="429768" y="4343400"/>
            <a:ext cx="520980"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4. Bullets 1–7 (Blue)">
  <p:cSld name="CUSTOM_2_7_1_3_1_1_1_2_1_1_1">
    <p:spTree>
      <p:nvGrpSpPr>
        <p:cNvPr id="5720" name="Shape 5720"/>
        <p:cNvGrpSpPr/>
        <p:nvPr/>
      </p:nvGrpSpPr>
      <p:grpSpPr>
        <a:xfrm>
          <a:off x="0" y="0"/>
          <a:ext cx="0" cy="0"/>
          <a:chOff x="0" y="0"/>
          <a:chExt cx="0" cy="0"/>
        </a:xfrm>
      </p:grpSpPr>
      <p:sp>
        <p:nvSpPr>
          <p:cNvPr id="5721" name="Google Shape;5721;p372"/>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2" name="Google Shape;5722;p37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23" name="Google Shape;5723;p37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724" name="Google Shape;5724;p37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725" name="Google Shape;5725;p37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726" name="Google Shape;5726;p37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727" name="Google Shape;5727;p37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28" name="Google Shape;5728;p372"/>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29" name="Google Shape;5729;p372"/>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0" name="Google Shape;5730;p372"/>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31" name="Google Shape;5731;p372"/>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2" name="Google Shape;5732;p372"/>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33" name="Google Shape;5733;p372"/>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4" name="Google Shape;5734;p372"/>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35" name="Google Shape;5735;p372"/>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6" name="Google Shape;5736;p372"/>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37" name="Google Shape;5737;p372"/>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8" name="Google Shape;5738;p372"/>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39" name="Google Shape;5739;p372"/>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0" name="Google Shape;5740;p372"/>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741" name="Google Shape;5741;p372"/>
          <p:cNvPicPr preferRelativeResize="0"/>
          <p:nvPr/>
        </p:nvPicPr>
        <p:blipFill rotWithShape="1">
          <a:blip r:embed="rId2">
            <a:alphaModFix/>
          </a:blip>
          <a:srcRect b="1276" l="0" r="0" t="1276"/>
          <a:stretch/>
        </p:blipFill>
        <p:spPr>
          <a:xfrm>
            <a:off x="429768" y="1171588"/>
            <a:ext cx="521208" cy="396118"/>
          </a:xfrm>
          <a:prstGeom prst="rect">
            <a:avLst/>
          </a:prstGeom>
          <a:noFill/>
          <a:ln>
            <a:noFill/>
          </a:ln>
        </p:spPr>
      </p:pic>
      <p:pic>
        <p:nvPicPr>
          <p:cNvPr id="5742" name="Google Shape;5742;p372"/>
          <p:cNvPicPr preferRelativeResize="0"/>
          <p:nvPr/>
        </p:nvPicPr>
        <p:blipFill rotWithShape="1">
          <a:blip r:embed="rId2">
            <a:alphaModFix/>
          </a:blip>
          <a:srcRect b="1276" l="0" r="0" t="1276"/>
          <a:stretch/>
        </p:blipFill>
        <p:spPr>
          <a:xfrm>
            <a:off x="429768" y="1709650"/>
            <a:ext cx="521208" cy="396119"/>
          </a:xfrm>
          <a:prstGeom prst="rect">
            <a:avLst/>
          </a:prstGeom>
          <a:noFill/>
          <a:ln>
            <a:noFill/>
          </a:ln>
        </p:spPr>
      </p:pic>
      <p:pic>
        <p:nvPicPr>
          <p:cNvPr id="5743" name="Google Shape;5743;p372"/>
          <p:cNvPicPr preferRelativeResize="0"/>
          <p:nvPr/>
        </p:nvPicPr>
        <p:blipFill rotWithShape="1">
          <a:blip r:embed="rId2">
            <a:alphaModFix/>
          </a:blip>
          <a:srcRect b="1276" l="0" r="0" t="1276"/>
          <a:stretch/>
        </p:blipFill>
        <p:spPr>
          <a:xfrm>
            <a:off x="429768" y="2205600"/>
            <a:ext cx="521208" cy="396118"/>
          </a:xfrm>
          <a:prstGeom prst="rect">
            <a:avLst/>
          </a:prstGeom>
          <a:noFill/>
          <a:ln>
            <a:noFill/>
          </a:ln>
        </p:spPr>
      </p:pic>
      <p:pic>
        <p:nvPicPr>
          <p:cNvPr id="5744" name="Google Shape;5744;p372"/>
          <p:cNvPicPr preferRelativeResize="0"/>
          <p:nvPr/>
        </p:nvPicPr>
        <p:blipFill rotWithShape="1">
          <a:blip r:embed="rId2">
            <a:alphaModFix/>
          </a:blip>
          <a:srcRect b="1276" l="0" r="0" t="1276"/>
          <a:stretch/>
        </p:blipFill>
        <p:spPr>
          <a:xfrm>
            <a:off x="429768" y="2755163"/>
            <a:ext cx="521208" cy="396119"/>
          </a:xfrm>
          <a:prstGeom prst="rect">
            <a:avLst/>
          </a:prstGeom>
          <a:noFill/>
          <a:ln>
            <a:noFill/>
          </a:ln>
        </p:spPr>
      </p:pic>
      <p:pic>
        <p:nvPicPr>
          <p:cNvPr id="5745" name="Google Shape;5745;p372"/>
          <p:cNvPicPr preferRelativeResize="0"/>
          <p:nvPr/>
        </p:nvPicPr>
        <p:blipFill rotWithShape="1">
          <a:blip r:embed="rId2">
            <a:alphaModFix/>
          </a:blip>
          <a:srcRect b="1276" l="0" r="0" t="1276"/>
          <a:stretch/>
        </p:blipFill>
        <p:spPr>
          <a:xfrm>
            <a:off x="429768" y="3277788"/>
            <a:ext cx="521208" cy="396118"/>
          </a:xfrm>
          <a:prstGeom prst="rect">
            <a:avLst/>
          </a:prstGeom>
          <a:noFill/>
          <a:ln>
            <a:noFill/>
          </a:ln>
        </p:spPr>
      </p:pic>
      <p:pic>
        <p:nvPicPr>
          <p:cNvPr id="5746" name="Google Shape;5746;p372"/>
          <p:cNvPicPr preferRelativeResize="0"/>
          <p:nvPr/>
        </p:nvPicPr>
        <p:blipFill rotWithShape="1">
          <a:blip r:embed="rId2">
            <a:alphaModFix/>
          </a:blip>
          <a:srcRect b="1616" l="0" r="0" t="1616"/>
          <a:stretch/>
        </p:blipFill>
        <p:spPr>
          <a:xfrm>
            <a:off x="429768" y="3794760"/>
            <a:ext cx="520980" cy="393192"/>
          </a:xfrm>
          <a:prstGeom prst="rect">
            <a:avLst/>
          </a:prstGeom>
          <a:noFill/>
          <a:ln>
            <a:noFill/>
          </a:ln>
        </p:spPr>
      </p:pic>
      <p:pic>
        <p:nvPicPr>
          <p:cNvPr id="5747" name="Google Shape;5747;p372"/>
          <p:cNvPicPr preferRelativeResize="0"/>
          <p:nvPr/>
        </p:nvPicPr>
        <p:blipFill rotWithShape="1">
          <a:blip r:embed="rId2">
            <a:alphaModFix/>
          </a:blip>
          <a:srcRect b="1616" l="0" r="0" t="1616"/>
          <a:stretch/>
        </p:blipFill>
        <p:spPr>
          <a:xfrm>
            <a:off x="429768" y="4343400"/>
            <a:ext cx="520980"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5. Bullets 1–8 (Green)">
  <p:cSld name="CUSTOM_2_7_1_3_1_1_1_1_1_1">
    <p:spTree>
      <p:nvGrpSpPr>
        <p:cNvPr id="5748" name="Shape 5748"/>
        <p:cNvGrpSpPr/>
        <p:nvPr/>
      </p:nvGrpSpPr>
      <p:grpSpPr>
        <a:xfrm>
          <a:off x="0" y="0"/>
          <a:ext cx="0" cy="0"/>
          <a:chOff x="0" y="0"/>
          <a:chExt cx="0" cy="0"/>
        </a:xfrm>
      </p:grpSpPr>
      <p:sp>
        <p:nvSpPr>
          <p:cNvPr id="5749" name="Google Shape;5749;p37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50" name="Google Shape;5750;p37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751" name="Google Shape;5751;p37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752" name="Google Shape;5752;p37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753" name="Google Shape;5753;p37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754" name="Google Shape;5754;p37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55" name="Google Shape;5755;p373"/>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6" name="Google Shape;5756;p373"/>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57" name="Google Shape;5757;p373"/>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8" name="Google Shape;5758;p373"/>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59" name="Google Shape;5759;p373"/>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0" name="Google Shape;5760;p373"/>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61" name="Google Shape;5761;p373"/>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2" name="Google Shape;5762;p373"/>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63" name="Google Shape;5763;p373"/>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4" name="Google Shape;5764;p373"/>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65" name="Google Shape;5765;p373"/>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6" name="Google Shape;5766;p373"/>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67" name="Google Shape;5767;p373"/>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8" name="Google Shape;5768;p373"/>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69" name="Google Shape;5769;p373"/>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0" name="Google Shape;5770;p373"/>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771" name="Google Shape;5771;p373"/>
          <p:cNvPicPr preferRelativeResize="0"/>
          <p:nvPr/>
        </p:nvPicPr>
        <p:blipFill rotWithShape="1">
          <a:blip r:embed="rId2">
            <a:alphaModFix/>
          </a:blip>
          <a:srcRect b="1830" l="0" r="0" t="1830"/>
          <a:stretch/>
        </p:blipFill>
        <p:spPr>
          <a:xfrm>
            <a:off x="429768" y="1261872"/>
            <a:ext cx="475488" cy="361371"/>
          </a:xfrm>
          <a:prstGeom prst="rect">
            <a:avLst/>
          </a:prstGeom>
          <a:noFill/>
          <a:ln>
            <a:noFill/>
          </a:ln>
        </p:spPr>
      </p:pic>
      <p:pic>
        <p:nvPicPr>
          <p:cNvPr id="5772" name="Google Shape;5772;p373"/>
          <p:cNvPicPr preferRelativeResize="0"/>
          <p:nvPr/>
        </p:nvPicPr>
        <p:blipFill rotWithShape="1">
          <a:blip r:embed="rId3">
            <a:alphaModFix/>
          </a:blip>
          <a:srcRect b="1037" l="0" r="0" t="1047"/>
          <a:stretch/>
        </p:blipFill>
        <p:spPr>
          <a:xfrm>
            <a:off x="429768" y="1709928"/>
            <a:ext cx="475488" cy="361371"/>
          </a:xfrm>
          <a:prstGeom prst="rect">
            <a:avLst/>
          </a:prstGeom>
          <a:noFill/>
          <a:ln>
            <a:noFill/>
          </a:ln>
        </p:spPr>
      </p:pic>
      <p:pic>
        <p:nvPicPr>
          <p:cNvPr id="5773" name="Google Shape;5773;p373"/>
          <p:cNvPicPr preferRelativeResize="0"/>
          <p:nvPr/>
        </p:nvPicPr>
        <p:blipFill rotWithShape="1">
          <a:blip r:embed="rId2">
            <a:alphaModFix/>
          </a:blip>
          <a:srcRect b="1830" l="0" r="0" t="1830"/>
          <a:stretch/>
        </p:blipFill>
        <p:spPr>
          <a:xfrm>
            <a:off x="429768" y="2129247"/>
            <a:ext cx="475488" cy="361371"/>
          </a:xfrm>
          <a:prstGeom prst="rect">
            <a:avLst/>
          </a:prstGeom>
          <a:noFill/>
          <a:ln>
            <a:noFill/>
          </a:ln>
        </p:spPr>
      </p:pic>
      <p:pic>
        <p:nvPicPr>
          <p:cNvPr id="5774" name="Google Shape;5774;p373"/>
          <p:cNvPicPr preferRelativeResize="0"/>
          <p:nvPr/>
        </p:nvPicPr>
        <p:blipFill rotWithShape="1">
          <a:blip r:embed="rId3">
            <a:alphaModFix/>
          </a:blip>
          <a:srcRect b="1037" l="0" r="0" t="1047"/>
          <a:stretch/>
        </p:blipFill>
        <p:spPr>
          <a:xfrm>
            <a:off x="429768" y="2577303"/>
            <a:ext cx="475488" cy="361371"/>
          </a:xfrm>
          <a:prstGeom prst="rect">
            <a:avLst/>
          </a:prstGeom>
          <a:noFill/>
          <a:ln>
            <a:noFill/>
          </a:ln>
        </p:spPr>
      </p:pic>
      <p:pic>
        <p:nvPicPr>
          <p:cNvPr id="5775" name="Google Shape;5775;p373"/>
          <p:cNvPicPr preferRelativeResize="0"/>
          <p:nvPr/>
        </p:nvPicPr>
        <p:blipFill rotWithShape="1">
          <a:blip r:embed="rId2">
            <a:alphaModFix/>
          </a:blip>
          <a:srcRect b="1830" l="0" r="0" t="1830"/>
          <a:stretch/>
        </p:blipFill>
        <p:spPr>
          <a:xfrm>
            <a:off x="429768" y="2999232"/>
            <a:ext cx="475488" cy="361371"/>
          </a:xfrm>
          <a:prstGeom prst="rect">
            <a:avLst/>
          </a:prstGeom>
          <a:noFill/>
          <a:ln>
            <a:noFill/>
          </a:ln>
        </p:spPr>
      </p:pic>
      <p:pic>
        <p:nvPicPr>
          <p:cNvPr id="5776" name="Google Shape;5776;p373"/>
          <p:cNvPicPr preferRelativeResize="0"/>
          <p:nvPr/>
        </p:nvPicPr>
        <p:blipFill rotWithShape="1">
          <a:blip r:embed="rId3">
            <a:alphaModFix/>
          </a:blip>
          <a:srcRect b="1037" l="0" r="0" t="1047"/>
          <a:stretch/>
        </p:blipFill>
        <p:spPr>
          <a:xfrm>
            <a:off x="429768" y="3438144"/>
            <a:ext cx="475488" cy="361371"/>
          </a:xfrm>
          <a:prstGeom prst="rect">
            <a:avLst/>
          </a:prstGeom>
          <a:noFill/>
          <a:ln>
            <a:noFill/>
          </a:ln>
        </p:spPr>
      </p:pic>
      <p:pic>
        <p:nvPicPr>
          <p:cNvPr id="5777" name="Google Shape;5777;p373"/>
          <p:cNvPicPr preferRelativeResize="0"/>
          <p:nvPr/>
        </p:nvPicPr>
        <p:blipFill rotWithShape="1">
          <a:blip r:embed="rId2">
            <a:alphaModFix/>
          </a:blip>
          <a:srcRect b="1830" l="0" r="0" t="1830"/>
          <a:stretch/>
        </p:blipFill>
        <p:spPr>
          <a:xfrm>
            <a:off x="429768" y="3877056"/>
            <a:ext cx="475488" cy="361371"/>
          </a:xfrm>
          <a:prstGeom prst="rect">
            <a:avLst/>
          </a:prstGeom>
          <a:noFill/>
          <a:ln>
            <a:noFill/>
          </a:ln>
        </p:spPr>
      </p:pic>
      <p:pic>
        <p:nvPicPr>
          <p:cNvPr id="5778" name="Google Shape;5778;p373"/>
          <p:cNvPicPr preferRelativeResize="0"/>
          <p:nvPr/>
        </p:nvPicPr>
        <p:blipFill rotWithShape="1">
          <a:blip r:embed="rId3">
            <a:alphaModFix/>
          </a:blip>
          <a:srcRect b="1037" l="0" r="0" t="1047"/>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6. Bullets 1–8 (Yellow/Green)">
  <p:cSld name="CUSTOM_2_7_1_3_1_1_1_1_1_1_1">
    <p:spTree>
      <p:nvGrpSpPr>
        <p:cNvPr id="5779" name="Shape 5779"/>
        <p:cNvGrpSpPr/>
        <p:nvPr/>
      </p:nvGrpSpPr>
      <p:grpSpPr>
        <a:xfrm>
          <a:off x="0" y="0"/>
          <a:ext cx="0" cy="0"/>
          <a:chOff x="0" y="0"/>
          <a:chExt cx="0" cy="0"/>
        </a:xfrm>
      </p:grpSpPr>
      <p:sp>
        <p:nvSpPr>
          <p:cNvPr id="5780" name="Google Shape;5780;p37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81" name="Google Shape;5781;p37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782" name="Google Shape;5782;p37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783" name="Google Shape;5783;p37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784" name="Google Shape;5784;p37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785" name="Google Shape;5785;p37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86" name="Google Shape;5786;p374"/>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7" name="Google Shape;5787;p374"/>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88" name="Google Shape;5788;p374"/>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9" name="Google Shape;5789;p374"/>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90" name="Google Shape;5790;p374"/>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1" name="Google Shape;5791;p374"/>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92" name="Google Shape;5792;p374"/>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3" name="Google Shape;5793;p374"/>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94" name="Google Shape;5794;p374"/>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5" name="Google Shape;5795;p374"/>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96" name="Google Shape;5796;p374"/>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7" name="Google Shape;5797;p374"/>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98" name="Google Shape;5798;p374"/>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9" name="Google Shape;5799;p374"/>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00" name="Google Shape;5800;p374"/>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1" name="Google Shape;5801;p374"/>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802" name="Google Shape;5802;p374"/>
          <p:cNvPicPr preferRelativeResize="0"/>
          <p:nvPr/>
        </p:nvPicPr>
        <p:blipFill rotWithShape="1">
          <a:blip r:embed="rId2">
            <a:alphaModFix/>
          </a:blip>
          <a:srcRect b="1830" l="0" r="0" t="1830"/>
          <a:stretch/>
        </p:blipFill>
        <p:spPr>
          <a:xfrm>
            <a:off x="429768" y="1261872"/>
            <a:ext cx="475488" cy="361371"/>
          </a:xfrm>
          <a:prstGeom prst="rect">
            <a:avLst/>
          </a:prstGeom>
          <a:noFill/>
          <a:ln>
            <a:noFill/>
          </a:ln>
        </p:spPr>
      </p:pic>
      <p:pic>
        <p:nvPicPr>
          <p:cNvPr id="5803" name="Google Shape;5803;p374"/>
          <p:cNvPicPr preferRelativeResize="0"/>
          <p:nvPr/>
        </p:nvPicPr>
        <p:blipFill rotWithShape="1">
          <a:blip r:embed="rId2">
            <a:alphaModFix/>
          </a:blip>
          <a:srcRect b="1830" l="0" r="0" t="1830"/>
          <a:stretch/>
        </p:blipFill>
        <p:spPr>
          <a:xfrm>
            <a:off x="429768" y="1709928"/>
            <a:ext cx="475488" cy="361371"/>
          </a:xfrm>
          <a:prstGeom prst="rect">
            <a:avLst/>
          </a:prstGeom>
          <a:noFill/>
          <a:ln>
            <a:noFill/>
          </a:ln>
        </p:spPr>
      </p:pic>
      <p:pic>
        <p:nvPicPr>
          <p:cNvPr id="5804" name="Google Shape;5804;p374"/>
          <p:cNvPicPr preferRelativeResize="0"/>
          <p:nvPr/>
        </p:nvPicPr>
        <p:blipFill rotWithShape="1">
          <a:blip r:embed="rId2">
            <a:alphaModFix/>
          </a:blip>
          <a:srcRect b="1830" l="0" r="0" t="1830"/>
          <a:stretch/>
        </p:blipFill>
        <p:spPr>
          <a:xfrm>
            <a:off x="429768" y="2129247"/>
            <a:ext cx="475488" cy="361371"/>
          </a:xfrm>
          <a:prstGeom prst="rect">
            <a:avLst/>
          </a:prstGeom>
          <a:noFill/>
          <a:ln>
            <a:noFill/>
          </a:ln>
        </p:spPr>
      </p:pic>
      <p:pic>
        <p:nvPicPr>
          <p:cNvPr id="5805" name="Google Shape;5805;p374"/>
          <p:cNvPicPr preferRelativeResize="0"/>
          <p:nvPr/>
        </p:nvPicPr>
        <p:blipFill rotWithShape="1">
          <a:blip r:embed="rId2">
            <a:alphaModFix/>
          </a:blip>
          <a:srcRect b="1830" l="0" r="0" t="1830"/>
          <a:stretch/>
        </p:blipFill>
        <p:spPr>
          <a:xfrm>
            <a:off x="429768" y="2577303"/>
            <a:ext cx="475488" cy="361371"/>
          </a:xfrm>
          <a:prstGeom prst="rect">
            <a:avLst/>
          </a:prstGeom>
          <a:noFill/>
          <a:ln>
            <a:noFill/>
          </a:ln>
        </p:spPr>
      </p:pic>
      <p:pic>
        <p:nvPicPr>
          <p:cNvPr id="5806" name="Google Shape;5806;p374"/>
          <p:cNvPicPr preferRelativeResize="0"/>
          <p:nvPr/>
        </p:nvPicPr>
        <p:blipFill rotWithShape="1">
          <a:blip r:embed="rId2">
            <a:alphaModFix/>
          </a:blip>
          <a:srcRect b="1830" l="0" r="0" t="1830"/>
          <a:stretch/>
        </p:blipFill>
        <p:spPr>
          <a:xfrm>
            <a:off x="429768" y="2999232"/>
            <a:ext cx="475488" cy="361371"/>
          </a:xfrm>
          <a:prstGeom prst="rect">
            <a:avLst/>
          </a:prstGeom>
          <a:noFill/>
          <a:ln>
            <a:noFill/>
          </a:ln>
        </p:spPr>
      </p:pic>
      <p:pic>
        <p:nvPicPr>
          <p:cNvPr id="5807" name="Google Shape;5807;p374"/>
          <p:cNvPicPr preferRelativeResize="0"/>
          <p:nvPr/>
        </p:nvPicPr>
        <p:blipFill rotWithShape="1">
          <a:blip r:embed="rId2">
            <a:alphaModFix/>
          </a:blip>
          <a:srcRect b="1830" l="0" r="0" t="1830"/>
          <a:stretch/>
        </p:blipFill>
        <p:spPr>
          <a:xfrm>
            <a:off x="429768" y="3438144"/>
            <a:ext cx="475488" cy="361371"/>
          </a:xfrm>
          <a:prstGeom prst="rect">
            <a:avLst/>
          </a:prstGeom>
          <a:noFill/>
          <a:ln>
            <a:noFill/>
          </a:ln>
        </p:spPr>
      </p:pic>
      <p:pic>
        <p:nvPicPr>
          <p:cNvPr id="5808" name="Google Shape;5808;p374"/>
          <p:cNvPicPr preferRelativeResize="0"/>
          <p:nvPr/>
        </p:nvPicPr>
        <p:blipFill rotWithShape="1">
          <a:blip r:embed="rId2">
            <a:alphaModFix/>
          </a:blip>
          <a:srcRect b="1830" l="0" r="0" t="1830"/>
          <a:stretch/>
        </p:blipFill>
        <p:spPr>
          <a:xfrm>
            <a:off x="429768" y="3877056"/>
            <a:ext cx="475488" cy="361371"/>
          </a:xfrm>
          <a:prstGeom prst="rect">
            <a:avLst/>
          </a:prstGeom>
          <a:noFill/>
          <a:ln>
            <a:noFill/>
          </a:ln>
        </p:spPr>
      </p:pic>
      <p:pic>
        <p:nvPicPr>
          <p:cNvPr id="5809" name="Google Shape;5809;p374"/>
          <p:cNvPicPr preferRelativeResize="0"/>
          <p:nvPr/>
        </p:nvPicPr>
        <p:blipFill rotWithShape="1">
          <a:blip r:embed="rId2">
            <a:alphaModFix/>
          </a:blip>
          <a:srcRect b="1830" l="0" r="0" t="1830"/>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7. Bullets 1–8 (Gray)">
  <p:cSld name="CUSTOM_2_7_1_3_1_1_1_1_1_1_1_1">
    <p:spTree>
      <p:nvGrpSpPr>
        <p:cNvPr id="5810" name="Shape 5810"/>
        <p:cNvGrpSpPr/>
        <p:nvPr/>
      </p:nvGrpSpPr>
      <p:grpSpPr>
        <a:xfrm>
          <a:off x="0" y="0"/>
          <a:ext cx="0" cy="0"/>
          <a:chOff x="0" y="0"/>
          <a:chExt cx="0" cy="0"/>
        </a:xfrm>
      </p:grpSpPr>
      <p:sp>
        <p:nvSpPr>
          <p:cNvPr id="5811" name="Google Shape;5811;p37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12" name="Google Shape;5812;p37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813" name="Google Shape;5813;p37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814" name="Google Shape;5814;p37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815" name="Google Shape;5815;p37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816" name="Google Shape;5816;p37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17" name="Google Shape;5817;p375"/>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8" name="Google Shape;5818;p375"/>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19" name="Google Shape;5819;p375"/>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0" name="Google Shape;5820;p375"/>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21" name="Google Shape;5821;p375"/>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2" name="Google Shape;5822;p375"/>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23" name="Google Shape;5823;p375"/>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4" name="Google Shape;5824;p375"/>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25" name="Google Shape;5825;p375"/>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6" name="Google Shape;5826;p375"/>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27" name="Google Shape;5827;p375"/>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8" name="Google Shape;5828;p375"/>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29" name="Google Shape;5829;p375"/>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0" name="Google Shape;5830;p375"/>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31" name="Google Shape;5831;p375"/>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2" name="Google Shape;5832;p375"/>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833" name="Google Shape;5833;p375"/>
          <p:cNvPicPr preferRelativeResize="0"/>
          <p:nvPr/>
        </p:nvPicPr>
        <p:blipFill rotWithShape="1">
          <a:blip r:embed="rId2">
            <a:alphaModFix/>
          </a:blip>
          <a:srcRect b="2561" l="0" r="0" t="2552"/>
          <a:stretch/>
        </p:blipFill>
        <p:spPr>
          <a:xfrm>
            <a:off x="429768" y="1261872"/>
            <a:ext cx="475488" cy="361371"/>
          </a:xfrm>
          <a:prstGeom prst="rect">
            <a:avLst/>
          </a:prstGeom>
          <a:noFill/>
          <a:ln>
            <a:noFill/>
          </a:ln>
        </p:spPr>
      </p:pic>
      <p:pic>
        <p:nvPicPr>
          <p:cNvPr id="5834" name="Google Shape;5834;p375"/>
          <p:cNvPicPr preferRelativeResize="0"/>
          <p:nvPr/>
        </p:nvPicPr>
        <p:blipFill rotWithShape="1">
          <a:blip r:embed="rId2">
            <a:alphaModFix/>
          </a:blip>
          <a:srcRect b="2561" l="0" r="0" t="2552"/>
          <a:stretch/>
        </p:blipFill>
        <p:spPr>
          <a:xfrm>
            <a:off x="429768" y="1709928"/>
            <a:ext cx="475488" cy="361371"/>
          </a:xfrm>
          <a:prstGeom prst="rect">
            <a:avLst/>
          </a:prstGeom>
          <a:noFill/>
          <a:ln>
            <a:noFill/>
          </a:ln>
        </p:spPr>
      </p:pic>
      <p:pic>
        <p:nvPicPr>
          <p:cNvPr id="5835" name="Google Shape;5835;p375"/>
          <p:cNvPicPr preferRelativeResize="0"/>
          <p:nvPr/>
        </p:nvPicPr>
        <p:blipFill rotWithShape="1">
          <a:blip r:embed="rId2">
            <a:alphaModFix/>
          </a:blip>
          <a:srcRect b="2561" l="0" r="0" t="2552"/>
          <a:stretch/>
        </p:blipFill>
        <p:spPr>
          <a:xfrm>
            <a:off x="429768" y="2129247"/>
            <a:ext cx="475488" cy="361371"/>
          </a:xfrm>
          <a:prstGeom prst="rect">
            <a:avLst/>
          </a:prstGeom>
          <a:noFill/>
          <a:ln>
            <a:noFill/>
          </a:ln>
        </p:spPr>
      </p:pic>
      <p:pic>
        <p:nvPicPr>
          <p:cNvPr id="5836" name="Google Shape;5836;p375"/>
          <p:cNvPicPr preferRelativeResize="0"/>
          <p:nvPr/>
        </p:nvPicPr>
        <p:blipFill rotWithShape="1">
          <a:blip r:embed="rId2">
            <a:alphaModFix/>
          </a:blip>
          <a:srcRect b="2561" l="0" r="0" t="2552"/>
          <a:stretch/>
        </p:blipFill>
        <p:spPr>
          <a:xfrm>
            <a:off x="429768" y="2577303"/>
            <a:ext cx="475488" cy="361371"/>
          </a:xfrm>
          <a:prstGeom prst="rect">
            <a:avLst/>
          </a:prstGeom>
          <a:noFill/>
          <a:ln>
            <a:noFill/>
          </a:ln>
        </p:spPr>
      </p:pic>
      <p:pic>
        <p:nvPicPr>
          <p:cNvPr id="5837" name="Google Shape;5837;p375"/>
          <p:cNvPicPr preferRelativeResize="0"/>
          <p:nvPr/>
        </p:nvPicPr>
        <p:blipFill rotWithShape="1">
          <a:blip r:embed="rId2">
            <a:alphaModFix/>
          </a:blip>
          <a:srcRect b="2561" l="0" r="0" t="2552"/>
          <a:stretch/>
        </p:blipFill>
        <p:spPr>
          <a:xfrm>
            <a:off x="429768" y="2999232"/>
            <a:ext cx="475488" cy="361371"/>
          </a:xfrm>
          <a:prstGeom prst="rect">
            <a:avLst/>
          </a:prstGeom>
          <a:noFill/>
          <a:ln>
            <a:noFill/>
          </a:ln>
        </p:spPr>
      </p:pic>
      <p:pic>
        <p:nvPicPr>
          <p:cNvPr id="5838" name="Google Shape;5838;p375"/>
          <p:cNvPicPr preferRelativeResize="0"/>
          <p:nvPr/>
        </p:nvPicPr>
        <p:blipFill rotWithShape="1">
          <a:blip r:embed="rId2">
            <a:alphaModFix/>
          </a:blip>
          <a:srcRect b="2561" l="0" r="0" t="2552"/>
          <a:stretch/>
        </p:blipFill>
        <p:spPr>
          <a:xfrm>
            <a:off x="429768" y="3438144"/>
            <a:ext cx="475488" cy="361371"/>
          </a:xfrm>
          <a:prstGeom prst="rect">
            <a:avLst/>
          </a:prstGeom>
          <a:noFill/>
          <a:ln>
            <a:noFill/>
          </a:ln>
        </p:spPr>
      </p:pic>
      <p:pic>
        <p:nvPicPr>
          <p:cNvPr id="5839" name="Google Shape;5839;p375"/>
          <p:cNvPicPr preferRelativeResize="0"/>
          <p:nvPr/>
        </p:nvPicPr>
        <p:blipFill rotWithShape="1">
          <a:blip r:embed="rId2">
            <a:alphaModFix/>
          </a:blip>
          <a:srcRect b="2561" l="0" r="0" t="2552"/>
          <a:stretch/>
        </p:blipFill>
        <p:spPr>
          <a:xfrm>
            <a:off x="429768" y="3877056"/>
            <a:ext cx="475488" cy="361371"/>
          </a:xfrm>
          <a:prstGeom prst="rect">
            <a:avLst/>
          </a:prstGeom>
          <a:noFill/>
          <a:ln>
            <a:noFill/>
          </a:ln>
        </p:spPr>
      </p:pic>
      <p:pic>
        <p:nvPicPr>
          <p:cNvPr id="5840" name="Google Shape;5840;p375"/>
          <p:cNvPicPr preferRelativeResize="0"/>
          <p:nvPr/>
        </p:nvPicPr>
        <p:blipFill rotWithShape="1">
          <a:blip r:embed="rId2">
            <a:alphaModFix/>
          </a:blip>
          <a:srcRect b="2561" l="0" r="0" t="2552"/>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Homework">
  <p:cSld name="CUSTOM_2_3_1_1_1_1_1_2_1_2_1_1_3_1">
    <p:spTree>
      <p:nvGrpSpPr>
        <p:cNvPr id="285" name="Shape 285"/>
        <p:cNvGrpSpPr/>
        <p:nvPr/>
      </p:nvGrpSpPr>
      <p:grpSpPr>
        <a:xfrm>
          <a:off x="0" y="0"/>
          <a:ext cx="0" cy="0"/>
          <a:chOff x="0" y="0"/>
          <a:chExt cx="0" cy="0"/>
        </a:xfrm>
      </p:grpSpPr>
      <p:pic>
        <p:nvPicPr>
          <p:cNvPr id="286" name="Google Shape;286;p39"/>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287" name="Google Shape;287;p39"/>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88" name="Google Shape;288;p39"/>
          <p:cNvPicPr preferRelativeResize="0"/>
          <p:nvPr/>
        </p:nvPicPr>
        <p:blipFill rotWithShape="1">
          <a:blip r:embed="rId3">
            <a:alphaModFix/>
          </a:blip>
          <a:srcRect b="0" l="209" r="209" t="0"/>
          <a:stretch/>
        </p:blipFill>
        <p:spPr>
          <a:xfrm>
            <a:off x="858369" y="1097625"/>
            <a:ext cx="1737361" cy="1980591"/>
          </a:xfrm>
          <a:prstGeom prst="rect">
            <a:avLst/>
          </a:prstGeom>
          <a:noFill/>
          <a:ln>
            <a:noFill/>
          </a:ln>
        </p:spPr>
      </p:pic>
      <p:sp>
        <p:nvSpPr>
          <p:cNvPr id="289" name="Google Shape;289;p39"/>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90" name="Google Shape;290;p39"/>
          <p:cNvPicPr preferRelativeResize="0"/>
          <p:nvPr/>
        </p:nvPicPr>
        <p:blipFill>
          <a:blip r:embed="rId4">
            <a:alphaModFix/>
          </a:blip>
          <a:stretch>
            <a:fillRect/>
          </a:stretch>
        </p:blipFill>
        <p:spPr>
          <a:xfrm>
            <a:off x="8062160" y="3975150"/>
            <a:ext cx="548640" cy="725893"/>
          </a:xfrm>
          <a:prstGeom prst="rect">
            <a:avLst/>
          </a:prstGeom>
          <a:noFill/>
          <a:ln>
            <a:noFill/>
          </a:ln>
        </p:spPr>
      </p:pic>
      <p:sp>
        <p:nvSpPr>
          <p:cNvPr id="291" name="Google Shape;291;p3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292" name="Google Shape;292;p39"/>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3" name="Google Shape;293;p39"/>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Due Date:</a:t>
            </a:r>
            <a:endParaRPr b="1" sz="1300">
              <a:solidFill>
                <a:srgbClr val="FFFFFF"/>
              </a:solidFill>
              <a:latin typeface="Roboto"/>
              <a:ea typeface="Roboto"/>
              <a:cs typeface="Roboto"/>
              <a:sym typeface="Roboto"/>
            </a:endParaRPr>
          </a:p>
        </p:txBody>
      </p:sp>
      <p:sp>
        <p:nvSpPr>
          <p:cNvPr id="294" name="Google Shape;294;p3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5" name="Google Shape;295;p39"/>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1800">
          <p15:clr>
            <a:srgbClr val="F9AD4C"/>
          </p15:clr>
        </p15:guide>
      </p15:sldGuideLst>
    </p:ext>
  </p:extLst>
</p:sldLayout>
</file>

<file path=ppt/slideLayouts/slideLayout3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8. Bullets 1–8 (Blue)">
  <p:cSld name="CUSTOM_2_7_1_3_1_1_1_1_1_1_1_1_1">
    <p:spTree>
      <p:nvGrpSpPr>
        <p:cNvPr id="5841" name="Shape 5841"/>
        <p:cNvGrpSpPr/>
        <p:nvPr/>
      </p:nvGrpSpPr>
      <p:grpSpPr>
        <a:xfrm>
          <a:off x="0" y="0"/>
          <a:ext cx="0" cy="0"/>
          <a:chOff x="0" y="0"/>
          <a:chExt cx="0" cy="0"/>
        </a:xfrm>
      </p:grpSpPr>
      <p:sp>
        <p:nvSpPr>
          <p:cNvPr id="5842" name="Google Shape;5842;p37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43" name="Google Shape;5843;p37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844" name="Google Shape;5844;p37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845" name="Google Shape;5845;p37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846" name="Google Shape;5846;p37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847" name="Google Shape;5847;p37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48" name="Google Shape;5848;p376"/>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9" name="Google Shape;5849;p376"/>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50" name="Google Shape;5850;p376"/>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1" name="Google Shape;5851;p376"/>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52" name="Google Shape;5852;p376"/>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3" name="Google Shape;5853;p376"/>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54" name="Google Shape;5854;p376"/>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5" name="Google Shape;5855;p376"/>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56" name="Google Shape;5856;p376"/>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7" name="Google Shape;5857;p376"/>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58" name="Google Shape;5858;p376"/>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9" name="Google Shape;5859;p376"/>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60" name="Google Shape;5860;p376"/>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1" name="Google Shape;5861;p376"/>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62" name="Google Shape;5862;p376"/>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3" name="Google Shape;5863;p376"/>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864" name="Google Shape;5864;p376"/>
          <p:cNvPicPr preferRelativeResize="0"/>
          <p:nvPr/>
        </p:nvPicPr>
        <p:blipFill rotWithShape="1">
          <a:blip r:embed="rId2">
            <a:alphaModFix/>
          </a:blip>
          <a:srcRect b="1276" l="0" r="0" t="1276"/>
          <a:stretch/>
        </p:blipFill>
        <p:spPr>
          <a:xfrm>
            <a:off x="429768" y="1261872"/>
            <a:ext cx="475488" cy="361371"/>
          </a:xfrm>
          <a:prstGeom prst="rect">
            <a:avLst/>
          </a:prstGeom>
          <a:noFill/>
          <a:ln>
            <a:noFill/>
          </a:ln>
        </p:spPr>
      </p:pic>
      <p:pic>
        <p:nvPicPr>
          <p:cNvPr id="5865" name="Google Shape;5865;p376"/>
          <p:cNvPicPr preferRelativeResize="0"/>
          <p:nvPr/>
        </p:nvPicPr>
        <p:blipFill rotWithShape="1">
          <a:blip r:embed="rId2">
            <a:alphaModFix/>
          </a:blip>
          <a:srcRect b="1276" l="0" r="0" t="1276"/>
          <a:stretch/>
        </p:blipFill>
        <p:spPr>
          <a:xfrm>
            <a:off x="429768" y="1709928"/>
            <a:ext cx="475488" cy="361371"/>
          </a:xfrm>
          <a:prstGeom prst="rect">
            <a:avLst/>
          </a:prstGeom>
          <a:noFill/>
          <a:ln>
            <a:noFill/>
          </a:ln>
        </p:spPr>
      </p:pic>
      <p:pic>
        <p:nvPicPr>
          <p:cNvPr id="5866" name="Google Shape;5866;p376"/>
          <p:cNvPicPr preferRelativeResize="0"/>
          <p:nvPr/>
        </p:nvPicPr>
        <p:blipFill rotWithShape="1">
          <a:blip r:embed="rId2">
            <a:alphaModFix/>
          </a:blip>
          <a:srcRect b="1276" l="0" r="0" t="1276"/>
          <a:stretch/>
        </p:blipFill>
        <p:spPr>
          <a:xfrm>
            <a:off x="429768" y="2129247"/>
            <a:ext cx="475488" cy="361371"/>
          </a:xfrm>
          <a:prstGeom prst="rect">
            <a:avLst/>
          </a:prstGeom>
          <a:noFill/>
          <a:ln>
            <a:noFill/>
          </a:ln>
        </p:spPr>
      </p:pic>
      <p:pic>
        <p:nvPicPr>
          <p:cNvPr id="5867" name="Google Shape;5867;p376"/>
          <p:cNvPicPr preferRelativeResize="0"/>
          <p:nvPr/>
        </p:nvPicPr>
        <p:blipFill rotWithShape="1">
          <a:blip r:embed="rId2">
            <a:alphaModFix/>
          </a:blip>
          <a:srcRect b="1276" l="0" r="0" t="1276"/>
          <a:stretch/>
        </p:blipFill>
        <p:spPr>
          <a:xfrm>
            <a:off x="429768" y="2577303"/>
            <a:ext cx="475488" cy="361371"/>
          </a:xfrm>
          <a:prstGeom prst="rect">
            <a:avLst/>
          </a:prstGeom>
          <a:noFill/>
          <a:ln>
            <a:noFill/>
          </a:ln>
        </p:spPr>
      </p:pic>
      <p:pic>
        <p:nvPicPr>
          <p:cNvPr id="5868" name="Google Shape;5868;p376"/>
          <p:cNvPicPr preferRelativeResize="0"/>
          <p:nvPr/>
        </p:nvPicPr>
        <p:blipFill rotWithShape="1">
          <a:blip r:embed="rId2">
            <a:alphaModFix/>
          </a:blip>
          <a:srcRect b="1276" l="0" r="0" t="1276"/>
          <a:stretch/>
        </p:blipFill>
        <p:spPr>
          <a:xfrm>
            <a:off x="429768" y="2999232"/>
            <a:ext cx="475488" cy="361371"/>
          </a:xfrm>
          <a:prstGeom prst="rect">
            <a:avLst/>
          </a:prstGeom>
          <a:noFill/>
          <a:ln>
            <a:noFill/>
          </a:ln>
        </p:spPr>
      </p:pic>
      <p:pic>
        <p:nvPicPr>
          <p:cNvPr id="5869" name="Google Shape;5869;p376"/>
          <p:cNvPicPr preferRelativeResize="0"/>
          <p:nvPr/>
        </p:nvPicPr>
        <p:blipFill rotWithShape="1">
          <a:blip r:embed="rId2">
            <a:alphaModFix/>
          </a:blip>
          <a:srcRect b="1276" l="0" r="0" t="1276"/>
          <a:stretch/>
        </p:blipFill>
        <p:spPr>
          <a:xfrm>
            <a:off x="429768" y="3438144"/>
            <a:ext cx="475488" cy="361371"/>
          </a:xfrm>
          <a:prstGeom prst="rect">
            <a:avLst/>
          </a:prstGeom>
          <a:noFill/>
          <a:ln>
            <a:noFill/>
          </a:ln>
        </p:spPr>
      </p:pic>
      <p:pic>
        <p:nvPicPr>
          <p:cNvPr id="5870" name="Google Shape;5870;p376"/>
          <p:cNvPicPr preferRelativeResize="0"/>
          <p:nvPr/>
        </p:nvPicPr>
        <p:blipFill rotWithShape="1">
          <a:blip r:embed="rId2">
            <a:alphaModFix/>
          </a:blip>
          <a:srcRect b="1276" l="0" r="0" t="1276"/>
          <a:stretch/>
        </p:blipFill>
        <p:spPr>
          <a:xfrm>
            <a:off x="429768" y="3877056"/>
            <a:ext cx="475488" cy="361371"/>
          </a:xfrm>
          <a:prstGeom prst="rect">
            <a:avLst/>
          </a:prstGeom>
          <a:noFill/>
          <a:ln>
            <a:noFill/>
          </a:ln>
        </p:spPr>
      </p:pic>
      <p:pic>
        <p:nvPicPr>
          <p:cNvPr id="5871" name="Google Shape;5871;p376"/>
          <p:cNvPicPr preferRelativeResize="0"/>
          <p:nvPr/>
        </p:nvPicPr>
        <p:blipFill rotWithShape="1">
          <a:blip r:embed="rId2">
            <a:alphaModFix/>
          </a:blip>
          <a:srcRect b="1276" l="0" r="0" t="1276"/>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9. Fist to Five">
  <p:cSld name="CUSTOM_2_3_1_1_3_1_1_2_1_1_1_1">
    <p:spTree>
      <p:nvGrpSpPr>
        <p:cNvPr id="5872" name="Shape 5872"/>
        <p:cNvGrpSpPr/>
        <p:nvPr/>
      </p:nvGrpSpPr>
      <p:grpSpPr>
        <a:xfrm>
          <a:off x="0" y="0"/>
          <a:ext cx="0" cy="0"/>
          <a:chOff x="0" y="0"/>
          <a:chExt cx="0" cy="0"/>
        </a:xfrm>
      </p:grpSpPr>
      <p:pic>
        <p:nvPicPr>
          <p:cNvPr id="5873" name="Google Shape;5873;p377"/>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5874" name="Google Shape;5874;p377"/>
          <p:cNvSpPr txBox="1"/>
          <p:nvPr>
            <p:ph type="title"/>
          </p:nvPr>
        </p:nvSpPr>
        <p:spPr>
          <a:xfrm>
            <a:off x="274350" y="3307075"/>
            <a:ext cx="8595300" cy="15615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000">
                <a:latin typeface="Roboto Light"/>
                <a:ea typeface="Roboto Light"/>
                <a:cs typeface="Roboto Light"/>
                <a:sym typeface="Roboto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75" name="Google Shape;5875;p37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5876" name="Google Shape;5876;p37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877" name="Google Shape;5877;p377"/>
          <p:cNvPicPr preferRelativeResize="0"/>
          <p:nvPr/>
        </p:nvPicPr>
        <p:blipFill>
          <a:blip r:embed="rId3">
            <a:alphaModFix/>
          </a:blip>
          <a:stretch>
            <a:fillRect/>
          </a:stretch>
        </p:blipFill>
        <p:spPr>
          <a:xfrm>
            <a:off x="827549" y="769725"/>
            <a:ext cx="7488902" cy="1856625"/>
          </a:xfrm>
          <a:prstGeom prst="rect">
            <a:avLst/>
          </a:prstGeom>
          <a:noFill/>
          <a:ln>
            <a:noFill/>
          </a:ln>
        </p:spPr>
      </p:pic>
      <p:sp>
        <p:nvSpPr>
          <p:cNvPr id="5878" name="Google Shape;5878;p377"/>
          <p:cNvSpPr txBox="1"/>
          <p:nvPr/>
        </p:nvSpPr>
        <p:spPr>
          <a:xfrm>
            <a:off x="202525" y="2754341"/>
            <a:ext cx="8595300" cy="3711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latin typeface="Roboto Medium"/>
                <a:ea typeface="Roboto Medium"/>
                <a:cs typeface="Roboto Medium"/>
                <a:sym typeface="Roboto Medium"/>
              </a:rPr>
              <a:t>FIST TO FIVE:</a:t>
            </a:r>
            <a:endParaRPr sz="2400">
              <a:latin typeface="Roboto Medium"/>
              <a:ea typeface="Roboto Medium"/>
              <a:cs typeface="Roboto Medium"/>
              <a:sym typeface="Roboto Medium"/>
            </a:endParaRPr>
          </a:p>
        </p:txBody>
      </p:sp>
      <p:cxnSp>
        <p:nvCxnSpPr>
          <p:cNvPr id="5879" name="Google Shape;5879;p377"/>
          <p:cNvCxnSpPr/>
          <p:nvPr/>
        </p:nvCxnSpPr>
        <p:spPr>
          <a:xfrm>
            <a:off x="2305500" y="3307075"/>
            <a:ext cx="45330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Layout>
</file>

<file path=ppt/slideLayouts/slideLayout3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0. Review">
  <p:cSld name="CUSTOM_17_2_1_2_1">
    <p:spTree>
      <p:nvGrpSpPr>
        <p:cNvPr id="5880" name="Shape 5880"/>
        <p:cNvGrpSpPr/>
        <p:nvPr/>
      </p:nvGrpSpPr>
      <p:grpSpPr>
        <a:xfrm>
          <a:off x="0" y="0"/>
          <a:ext cx="0" cy="0"/>
          <a:chOff x="0" y="0"/>
          <a:chExt cx="0" cy="0"/>
        </a:xfrm>
      </p:grpSpPr>
      <p:pic>
        <p:nvPicPr>
          <p:cNvPr id="5881" name="Google Shape;5881;p378"/>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5882" name="Google Shape;5882;p37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5883" name="Google Shape;5883;p37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84" name="Google Shape;5884;p378"/>
          <p:cNvSpPr txBox="1"/>
          <p:nvPr/>
        </p:nvSpPr>
        <p:spPr>
          <a:xfrm>
            <a:off x="274350" y="2880775"/>
            <a:ext cx="85953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600">
                <a:latin typeface="Roboto Medium"/>
                <a:ea typeface="Roboto Medium"/>
                <a:cs typeface="Roboto Medium"/>
                <a:sym typeface="Roboto Medium"/>
              </a:rPr>
              <a:t>Time’s Up! </a:t>
            </a:r>
            <a:r>
              <a:rPr lang="en" sz="3600">
                <a:latin typeface="Roboto Light"/>
                <a:ea typeface="Roboto Light"/>
                <a:cs typeface="Roboto Light"/>
                <a:sym typeface="Roboto Light"/>
              </a:rPr>
              <a:t>Let’s Review.</a:t>
            </a:r>
            <a:endParaRPr sz="3600">
              <a:latin typeface="Roboto Light"/>
              <a:ea typeface="Roboto Light"/>
              <a:cs typeface="Roboto Light"/>
              <a:sym typeface="Roboto Light"/>
            </a:endParaRPr>
          </a:p>
        </p:txBody>
      </p:sp>
      <p:pic>
        <p:nvPicPr>
          <p:cNvPr id="5885" name="Google Shape;5885;p378"/>
          <p:cNvPicPr preferRelativeResize="0"/>
          <p:nvPr/>
        </p:nvPicPr>
        <p:blipFill>
          <a:blip r:embed="rId3">
            <a:alphaModFix/>
          </a:blip>
          <a:stretch>
            <a:fillRect/>
          </a:stretch>
        </p:blipFill>
        <p:spPr>
          <a:xfrm>
            <a:off x="3960959" y="1143000"/>
            <a:ext cx="1222082" cy="1638675"/>
          </a:xfrm>
          <a:prstGeom prst="rect">
            <a:avLst/>
          </a:prstGeom>
          <a:noFill/>
          <a:ln>
            <a:noFill/>
          </a:ln>
        </p:spPr>
      </p:pic>
    </p:spTree>
  </p:cSld>
  <p:clrMapOvr>
    <a:masterClrMapping/>
  </p:clrMapOvr>
</p:sldLayout>
</file>

<file path=ppt/slideLayouts/slideLayout3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1. Take a Break 1">
  <p:cSld name="CUSTOM">
    <p:spTree>
      <p:nvGrpSpPr>
        <p:cNvPr id="5886" name="Shape 5886"/>
        <p:cNvGrpSpPr/>
        <p:nvPr/>
      </p:nvGrpSpPr>
      <p:grpSpPr>
        <a:xfrm>
          <a:off x="0" y="0"/>
          <a:ext cx="0" cy="0"/>
          <a:chOff x="0" y="0"/>
          <a:chExt cx="0" cy="0"/>
        </a:xfrm>
      </p:grpSpPr>
      <p:pic>
        <p:nvPicPr>
          <p:cNvPr id="5887" name="Google Shape;5887;p379"/>
          <p:cNvPicPr preferRelativeResize="0"/>
          <p:nvPr/>
        </p:nvPicPr>
        <p:blipFill>
          <a:blip r:embed="rId2">
            <a:alphaModFix/>
          </a:blip>
          <a:stretch>
            <a:fillRect/>
          </a:stretch>
        </p:blipFill>
        <p:spPr>
          <a:xfrm>
            <a:off x="0" y="0"/>
            <a:ext cx="9143971" cy="5143500"/>
          </a:xfrm>
          <a:prstGeom prst="rect">
            <a:avLst/>
          </a:prstGeom>
          <a:noFill/>
          <a:ln>
            <a:noFill/>
          </a:ln>
        </p:spPr>
      </p:pic>
      <p:sp>
        <p:nvSpPr>
          <p:cNvPr id="5888" name="Google Shape;5888;p379"/>
          <p:cNvSpPr txBox="1"/>
          <p:nvPr/>
        </p:nvSpPr>
        <p:spPr>
          <a:xfrm>
            <a:off x="-25" y="944800"/>
            <a:ext cx="91440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5889" name="Google Shape;5889;p379"/>
          <p:cNvCxnSpPr/>
          <p:nvPr/>
        </p:nvCxnSpPr>
        <p:spPr>
          <a:xfrm>
            <a:off x="2305500" y="2001900"/>
            <a:ext cx="4533000" cy="0"/>
          </a:xfrm>
          <a:prstGeom prst="straightConnector1">
            <a:avLst/>
          </a:prstGeom>
          <a:noFill/>
          <a:ln cap="flat" cmpd="sng" w="9525">
            <a:solidFill>
              <a:srgbClr val="000000"/>
            </a:solidFill>
            <a:prstDash val="solid"/>
            <a:round/>
            <a:headEnd len="med" w="med" type="none"/>
            <a:tailEnd len="med" w="med" type="none"/>
          </a:ln>
        </p:spPr>
      </p:cxnSp>
      <p:sp>
        <p:nvSpPr>
          <p:cNvPr id="5890" name="Google Shape;5890;p37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2. Take a Break 2">
  <p:cSld name="CUSTOM_1">
    <p:spTree>
      <p:nvGrpSpPr>
        <p:cNvPr id="5891" name="Shape 5891"/>
        <p:cNvGrpSpPr/>
        <p:nvPr/>
      </p:nvGrpSpPr>
      <p:grpSpPr>
        <a:xfrm>
          <a:off x="0" y="0"/>
          <a:ext cx="0" cy="0"/>
          <a:chOff x="0" y="0"/>
          <a:chExt cx="0" cy="0"/>
        </a:xfrm>
      </p:grpSpPr>
      <p:pic>
        <p:nvPicPr>
          <p:cNvPr id="5892" name="Google Shape;5892;p380"/>
          <p:cNvPicPr preferRelativeResize="0"/>
          <p:nvPr/>
        </p:nvPicPr>
        <p:blipFill rotWithShape="1">
          <a:blip r:embed="rId2">
            <a:alphaModFix/>
          </a:blip>
          <a:srcRect b="0" l="0" r="0" t="0"/>
          <a:stretch/>
        </p:blipFill>
        <p:spPr>
          <a:xfrm>
            <a:off x="0" y="0"/>
            <a:ext cx="9143971" cy="5143500"/>
          </a:xfrm>
          <a:prstGeom prst="rect">
            <a:avLst/>
          </a:prstGeom>
          <a:noFill/>
          <a:ln>
            <a:noFill/>
          </a:ln>
        </p:spPr>
      </p:pic>
      <p:sp>
        <p:nvSpPr>
          <p:cNvPr id="5893" name="Google Shape;5893;p380"/>
          <p:cNvSpPr txBox="1"/>
          <p:nvPr/>
        </p:nvSpPr>
        <p:spPr>
          <a:xfrm>
            <a:off x="-25" y="411400"/>
            <a:ext cx="91440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5894" name="Google Shape;5894;p380"/>
          <p:cNvCxnSpPr/>
          <p:nvPr/>
        </p:nvCxnSpPr>
        <p:spPr>
          <a:xfrm>
            <a:off x="2305500" y="1468500"/>
            <a:ext cx="4533000" cy="0"/>
          </a:xfrm>
          <a:prstGeom prst="straightConnector1">
            <a:avLst/>
          </a:prstGeom>
          <a:noFill/>
          <a:ln cap="flat" cmpd="sng" w="9525">
            <a:solidFill>
              <a:srgbClr val="000000"/>
            </a:solidFill>
            <a:prstDash val="solid"/>
            <a:round/>
            <a:headEnd len="med" w="med" type="none"/>
            <a:tailEnd len="med" w="med" type="none"/>
          </a:ln>
        </p:spPr>
      </p:cxnSp>
      <p:sp>
        <p:nvSpPr>
          <p:cNvPr id="5895" name="Google Shape;5895;p38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3. Watch a Video">
  <p:cSld name="CUSTOM_2">
    <p:spTree>
      <p:nvGrpSpPr>
        <p:cNvPr id="5896" name="Shape 5896"/>
        <p:cNvGrpSpPr/>
        <p:nvPr/>
      </p:nvGrpSpPr>
      <p:grpSpPr>
        <a:xfrm>
          <a:off x="0" y="0"/>
          <a:ext cx="0" cy="0"/>
          <a:chOff x="0" y="0"/>
          <a:chExt cx="0" cy="0"/>
        </a:xfrm>
      </p:grpSpPr>
      <p:pic>
        <p:nvPicPr>
          <p:cNvPr id="5897" name="Google Shape;5897;p381"/>
          <p:cNvPicPr preferRelativeResize="0"/>
          <p:nvPr/>
        </p:nvPicPr>
        <p:blipFill rotWithShape="1">
          <a:blip r:embed="rId2">
            <a:alphaModFix/>
          </a:blip>
          <a:srcRect b="0" l="0" r="0" t="0"/>
          <a:stretch/>
        </p:blipFill>
        <p:spPr>
          <a:xfrm>
            <a:off x="-25" y="-14"/>
            <a:ext cx="9144000" cy="5143513"/>
          </a:xfrm>
          <a:prstGeom prst="rect">
            <a:avLst/>
          </a:prstGeom>
          <a:noFill/>
          <a:ln>
            <a:noFill/>
          </a:ln>
        </p:spPr>
      </p:pic>
      <p:sp>
        <p:nvSpPr>
          <p:cNvPr id="5898" name="Google Shape;5898;p38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5899" name="Google Shape;5899;p381"/>
          <p:cNvSpPr txBox="1"/>
          <p:nvPr>
            <p:ph type="title"/>
          </p:nvPr>
        </p:nvSpPr>
        <p:spPr>
          <a:xfrm>
            <a:off x="3543300" y="2666900"/>
            <a:ext cx="5564700" cy="7800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2400">
                <a:latin typeface="Roboto Light"/>
                <a:ea typeface="Roboto Light"/>
                <a:cs typeface="Roboto Light"/>
                <a:sym typeface="Roboto Light"/>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5900" name="Google Shape;5900;p381"/>
          <p:cNvSpPr txBox="1"/>
          <p:nvPr/>
        </p:nvSpPr>
        <p:spPr>
          <a:xfrm>
            <a:off x="3543225" y="2088300"/>
            <a:ext cx="5564700" cy="2298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latin typeface="Roboto Medium"/>
                <a:ea typeface="Roboto Medium"/>
                <a:cs typeface="Roboto Medium"/>
                <a:sym typeface="Roboto Medium"/>
              </a:rPr>
              <a:t>Time For a Quick Video</a:t>
            </a:r>
            <a:endParaRPr sz="2400">
              <a:latin typeface="Roboto Medium"/>
              <a:ea typeface="Roboto Medium"/>
              <a:cs typeface="Roboto Medium"/>
              <a:sym typeface="Roboto Medium"/>
            </a:endParaRPr>
          </a:p>
        </p:txBody>
      </p:sp>
      <p:cxnSp>
        <p:nvCxnSpPr>
          <p:cNvPr id="5901" name="Google Shape;5901;p381"/>
          <p:cNvCxnSpPr/>
          <p:nvPr/>
        </p:nvCxnSpPr>
        <p:spPr>
          <a:xfrm>
            <a:off x="4694700" y="2666900"/>
            <a:ext cx="3261900" cy="0"/>
          </a:xfrm>
          <a:prstGeom prst="straightConnector1">
            <a:avLst/>
          </a:prstGeom>
          <a:noFill/>
          <a:ln cap="flat" cmpd="sng" w="9525">
            <a:solidFill>
              <a:srgbClr val="000000"/>
            </a:solidFill>
            <a:prstDash val="solid"/>
            <a:round/>
            <a:headEnd len="med" w="med" type="none"/>
            <a:tailEnd len="med" w="med" type="none"/>
          </a:ln>
        </p:spPr>
      </p:cxnSp>
      <p:sp>
        <p:nvSpPr>
          <p:cNvPr id="5902" name="Google Shape;5902;p381"/>
          <p:cNvSpPr/>
          <p:nvPr/>
        </p:nvSpPr>
        <p:spPr>
          <a:xfrm>
            <a:off x="5819775" y="893400"/>
            <a:ext cx="1011600" cy="10116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3" name="Google Shape;5903;p381"/>
          <p:cNvSpPr/>
          <p:nvPr/>
        </p:nvSpPr>
        <p:spPr>
          <a:xfrm flipH="1" rot="-5400000">
            <a:off x="6129973" y="1159537"/>
            <a:ext cx="554225" cy="479325"/>
          </a:xfrm>
          <a:prstGeom prst="flowChartMerge">
            <a:avLst/>
          </a:prstGeom>
          <a:solidFill>
            <a:srgbClr val="FF0000">
              <a:alpha val="715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extLst>
    <p:ext uri="{DCECCB84-F9BA-43D5-87BE-67443E8EF086}">
      <p15:sldGuideLst>
        <p15:guide id="1" pos="2232">
          <p15:clr>
            <a:srgbClr val="FA7B17"/>
          </p15:clr>
        </p15:guide>
      </p15:sldGuideLst>
    </p:ext>
  </p:extLst>
</p:sldLayout>
</file>

<file path=ppt/slideLayouts/slideLayout3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4. Watch a Video">
  <p:cSld name="CUSTOM_3">
    <p:spTree>
      <p:nvGrpSpPr>
        <p:cNvPr id="5904" name="Shape 5904"/>
        <p:cNvGrpSpPr/>
        <p:nvPr/>
      </p:nvGrpSpPr>
      <p:grpSpPr>
        <a:xfrm>
          <a:off x="0" y="0"/>
          <a:ext cx="0" cy="0"/>
          <a:chOff x="0" y="0"/>
          <a:chExt cx="0" cy="0"/>
        </a:xfrm>
      </p:grpSpPr>
      <p:pic>
        <p:nvPicPr>
          <p:cNvPr id="5905" name="Google Shape;5905;p382"/>
          <p:cNvPicPr preferRelativeResize="0"/>
          <p:nvPr/>
        </p:nvPicPr>
        <p:blipFill rotWithShape="1">
          <a:blip r:embed="rId2">
            <a:alphaModFix/>
          </a:blip>
          <a:srcRect b="0" l="0" r="0" t="0"/>
          <a:stretch/>
        </p:blipFill>
        <p:spPr>
          <a:xfrm>
            <a:off x="-25" y="-14"/>
            <a:ext cx="9144000" cy="5143513"/>
          </a:xfrm>
          <a:prstGeom prst="rect">
            <a:avLst/>
          </a:prstGeom>
          <a:noFill/>
          <a:ln>
            <a:noFill/>
          </a:ln>
        </p:spPr>
      </p:pic>
      <p:sp>
        <p:nvSpPr>
          <p:cNvPr id="5906" name="Google Shape;5906;p38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FFFFFF"/>
                </a:solidFill>
              </a:defRPr>
            </a:lvl1pPr>
            <a:lvl2pPr lvl="1" rtl="0">
              <a:buNone/>
              <a:defRPr sz="600">
                <a:solidFill>
                  <a:srgbClr val="FFFFFF"/>
                </a:solidFill>
              </a:defRPr>
            </a:lvl2pPr>
            <a:lvl3pPr lvl="2" rtl="0">
              <a:buNone/>
              <a:defRPr sz="600">
                <a:solidFill>
                  <a:srgbClr val="FFFFFF"/>
                </a:solidFill>
              </a:defRPr>
            </a:lvl3pPr>
            <a:lvl4pPr lvl="3" rtl="0">
              <a:buNone/>
              <a:defRPr sz="600">
                <a:solidFill>
                  <a:srgbClr val="FFFFFF"/>
                </a:solidFill>
              </a:defRPr>
            </a:lvl4pPr>
            <a:lvl5pPr lvl="4" rtl="0">
              <a:buNone/>
              <a:defRPr sz="600">
                <a:solidFill>
                  <a:srgbClr val="FFFFFF"/>
                </a:solidFill>
              </a:defRPr>
            </a:lvl5pPr>
            <a:lvl6pPr lvl="5" rtl="0">
              <a:buNone/>
              <a:defRPr sz="600">
                <a:solidFill>
                  <a:srgbClr val="FFFFFF"/>
                </a:solidFill>
              </a:defRPr>
            </a:lvl6pPr>
            <a:lvl7pPr lvl="6" rtl="0">
              <a:buNone/>
              <a:defRPr sz="600">
                <a:solidFill>
                  <a:srgbClr val="FFFFFF"/>
                </a:solidFill>
              </a:defRPr>
            </a:lvl7pPr>
            <a:lvl8pPr lvl="7" rtl="0">
              <a:buNone/>
              <a:defRPr sz="600">
                <a:solidFill>
                  <a:srgbClr val="FFFFFF"/>
                </a:solidFill>
              </a:defRPr>
            </a:lvl8pPr>
            <a:lvl9pPr lvl="8" rtl="0">
              <a:buNone/>
              <a:defRPr sz="600">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
        <p:nvSpPr>
          <p:cNvPr id="5907" name="Google Shape;5907;p382"/>
          <p:cNvSpPr txBox="1"/>
          <p:nvPr/>
        </p:nvSpPr>
        <p:spPr>
          <a:xfrm>
            <a:off x="1714425" y="2164500"/>
            <a:ext cx="5564700" cy="2298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latin typeface="Roboto Medium"/>
                <a:ea typeface="Roboto Medium"/>
                <a:cs typeface="Roboto Medium"/>
                <a:sym typeface="Roboto Medium"/>
              </a:rPr>
              <a:t>Time For a Quick Video</a:t>
            </a:r>
            <a:endParaRPr sz="2400">
              <a:latin typeface="Roboto Medium"/>
              <a:ea typeface="Roboto Medium"/>
              <a:cs typeface="Roboto Medium"/>
              <a:sym typeface="Roboto Medium"/>
            </a:endParaRPr>
          </a:p>
        </p:txBody>
      </p:sp>
      <p:cxnSp>
        <p:nvCxnSpPr>
          <p:cNvPr id="5908" name="Google Shape;5908;p382"/>
          <p:cNvCxnSpPr/>
          <p:nvPr/>
        </p:nvCxnSpPr>
        <p:spPr>
          <a:xfrm>
            <a:off x="2865900" y="2743100"/>
            <a:ext cx="3261900" cy="0"/>
          </a:xfrm>
          <a:prstGeom prst="straightConnector1">
            <a:avLst/>
          </a:prstGeom>
          <a:noFill/>
          <a:ln cap="flat" cmpd="sng" w="9525">
            <a:solidFill>
              <a:srgbClr val="000000"/>
            </a:solidFill>
            <a:prstDash val="solid"/>
            <a:round/>
            <a:headEnd len="med" w="med" type="none"/>
            <a:tailEnd len="med" w="med" type="none"/>
          </a:ln>
        </p:spPr>
      </p:cxnSp>
      <p:sp>
        <p:nvSpPr>
          <p:cNvPr id="5909" name="Google Shape;5909;p382"/>
          <p:cNvSpPr/>
          <p:nvPr/>
        </p:nvSpPr>
        <p:spPr>
          <a:xfrm>
            <a:off x="3990975" y="969600"/>
            <a:ext cx="1011600" cy="10116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0" name="Google Shape;5910;p382"/>
          <p:cNvSpPr/>
          <p:nvPr/>
        </p:nvSpPr>
        <p:spPr>
          <a:xfrm flipH="1" rot="-5400000">
            <a:off x="4301173" y="1235738"/>
            <a:ext cx="554225" cy="479325"/>
          </a:xfrm>
          <a:prstGeom prst="flowChartMerge">
            <a:avLst/>
          </a:prstGeom>
          <a:solidFill>
            <a:srgbClr val="FF0000">
              <a:alpha val="715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1" name="Google Shape;5911;p382"/>
          <p:cNvSpPr txBox="1"/>
          <p:nvPr>
            <p:ph type="title"/>
          </p:nvPr>
        </p:nvSpPr>
        <p:spPr>
          <a:xfrm>
            <a:off x="1284925" y="2806275"/>
            <a:ext cx="6548400" cy="7800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2400">
                <a:latin typeface="Roboto Light"/>
                <a:ea typeface="Roboto Light"/>
                <a:cs typeface="Roboto Light"/>
                <a:sym typeface="Roboto Light"/>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Tree>
  </p:cSld>
  <p:clrMapOvr>
    <a:masterClrMapping/>
  </p:clrMapOvr>
</p:sldLayout>
</file>

<file path=ppt/slideLayouts/slideLayout3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5. Peer Review">
  <p:cSld name="CUSTOM_3_1">
    <p:spTree>
      <p:nvGrpSpPr>
        <p:cNvPr id="5912" name="Shape 5912"/>
        <p:cNvGrpSpPr/>
        <p:nvPr/>
      </p:nvGrpSpPr>
      <p:grpSpPr>
        <a:xfrm>
          <a:off x="0" y="0"/>
          <a:ext cx="0" cy="0"/>
          <a:chOff x="0" y="0"/>
          <a:chExt cx="0" cy="0"/>
        </a:xfrm>
      </p:grpSpPr>
      <p:pic>
        <p:nvPicPr>
          <p:cNvPr id="5913" name="Google Shape;5913;p383"/>
          <p:cNvPicPr preferRelativeResize="0"/>
          <p:nvPr/>
        </p:nvPicPr>
        <p:blipFill>
          <a:blip r:embed="rId2">
            <a:alphaModFix/>
          </a:blip>
          <a:stretch>
            <a:fillRect/>
          </a:stretch>
        </p:blipFill>
        <p:spPr>
          <a:xfrm>
            <a:off x="0" y="0"/>
            <a:ext cx="9144010" cy="5143500"/>
          </a:xfrm>
          <a:prstGeom prst="rect">
            <a:avLst/>
          </a:prstGeom>
          <a:noFill/>
          <a:ln>
            <a:noFill/>
          </a:ln>
        </p:spPr>
      </p:pic>
      <p:sp>
        <p:nvSpPr>
          <p:cNvPr id="5914" name="Google Shape;5914;p383"/>
          <p:cNvSpPr txBox="1"/>
          <p:nvPr/>
        </p:nvSpPr>
        <p:spPr>
          <a:xfrm>
            <a:off x="0" y="215325"/>
            <a:ext cx="91440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600">
                <a:solidFill>
                  <a:srgbClr val="1155CC"/>
                </a:solidFill>
                <a:latin typeface="Amatic SC"/>
                <a:ea typeface="Amatic SC"/>
                <a:cs typeface="Amatic SC"/>
                <a:sym typeface="Amatic SC"/>
              </a:rPr>
              <a:t>Peer Review</a:t>
            </a:r>
            <a:endParaRPr sz="9600">
              <a:solidFill>
                <a:srgbClr val="1155CC"/>
              </a:solidFill>
              <a:latin typeface="Amatic SC"/>
              <a:ea typeface="Amatic SC"/>
              <a:cs typeface="Amatic SC"/>
              <a:sym typeface="Amatic SC"/>
            </a:endParaRPr>
          </a:p>
        </p:txBody>
      </p:sp>
      <p:sp>
        <p:nvSpPr>
          <p:cNvPr id="5915" name="Google Shape;5915;p38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CUSTOM_5">
    <p:spTree>
      <p:nvGrpSpPr>
        <p:cNvPr id="5916" name="Shape 5916"/>
        <p:cNvGrpSpPr/>
        <p:nvPr/>
      </p:nvGrpSpPr>
      <p:grpSpPr>
        <a:xfrm>
          <a:off x="0" y="0"/>
          <a:ext cx="0" cy="0"/>
          <a:chOff x="0" y="0"/>
          <a:chExt cx="0" cy="0"/>
        </a:xfrm>
      </p:grpSpPr>
      <p:pic>
        <p:nvPicPr>
          <p:cNvPr id="5917" name="Google Shape;5917;p384"/>
          <p:cNvPicPr preferRelativeResize="0"/>
          <p:nvPr/>
        </p:nvPicPr>
        <p:blipFill>
          <a:blip r:embed="rId2">
            <a:alphaModFix/>
          </a:blip>
          <a:stretch>
            <a:fillRect/>
          </a:stretch>
        </p:blipFill>
        <p:spPr>
          <a:xfrm>
            <a:off x="1844424" y="592950"/>
            <a:ext cx="6841375" cy="4364250"/>
          </a:xfrm>
          <a:prstGeom prst="rect">
            <a:avLst/>
          </a:prstGeom>
          <a:noFill/>
          <a:ln>
            <a:noFill/>
          </a:ln>
        </p:spPr>
      </p:pic>
      <p:sp>
        <p:nvSpPr>
          <p:cNvPr id="5918" name="Google Shape;5918;p384"/>
          <p:cNvSpPr txBox="1"/>
          <p:nvPr/>
        </p:nvSpPr>
        <p:spPr>
          <a:xfrm>
            <a:off x="358900" y="592950"/>
            <a:ext cx="4603200" cy="744300"/>
          </a:xfrm>
          <a:prstGeom prst="rect">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4500">
                <a:latin typeface="Inconsolata"/>
                <a:ea typeface="Inconsolata"/>
                <a:cs typeface="Inconsolata"/>
                <a:sym typeface="Inconsolata"/>
              </a:rPr>
              <a:t>&lt;Time to Code&gt;</a:t>
            </a:r>
            <a:endParaRPr sz="4500">
              <a:latin typeface="Inconsolata"/>
              <a:ea typeface="Inconsolata"/>
              <a:cs typeface="Inconsolata"/>
              <a:sym typeface="Inconsolata"/>
            </a:endParaRPr>
          </a:p>
        </p:txBody>
      </p:sp>
      <p:sp>
        <p:nvSpPr>
          <p:cNvPr id="5919" name="Google Shape;5919;p38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Transition Slide 1">
  <p:cSld name="CUSTOM_17_2_1_2_2">
    <p:spTree>
      <p:nvGrpSpPr>
        <p:cNvPr id="5920" name="Shape 5920"/>
        <p:cNvGrpSpPr/>
        <p:nvPr/>
      </p:nvGrpSpPr>
      <p:grpSpPr>
        <a:xfrm>
          <a:off x="0" y="0"/>
          <a:ext cx="0" cy="0"/>
          <a:chOff x="0" y="0"/>
          <a:chExt cx="0" cy="0"/>
        </a:xfrm>
      </p:grpSpPr>
      <p:pic>
        <p:nvPicPr>
          <p:cNvPr id="5921" name="Google Shape;5921;p385"/>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5922" name="Google Shape;5922;p385"/>
          <p:cNvSpPr txBox="1"/>
          <p:nvPr>
            <p:ph type="title"/>
          </p:nvPr>
        </p:nvSpPr>
        <p:spPr>
          <a:xfrm>
            <a:off x="237100"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latin typeface="Roboto Medium"/>
                <a:ea typeface="Roboto Medium"/>
                <a:cs typeface="Roboto Medium"/>
                <a:sym typeface="Roboto Medium"/>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5923" name="Google Shape;5923;p38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5924" name="Google Shape;5924;p385"/>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Homework with Instructions">
  <p:cSld name="CUSTOM_2_5_2">
    <p:spTree>
      <p:nvGrpSpPr>
        <p:cNvPr id="296" name="Shape 296"/>
        <p:cNvGrpSpPr/>
        <p:nvPr/>
      </p:nvGrpSpPr>
      <p:grpSpPr>
        <a:xfrm>
          <a:off x="0" y="0"/>
          <a:ext cx="0" cy="0"/>
          <a:chOff x="0" y="0"/>
          <a:chExt cx="0" cy="0"/>
        </a:xfrm>
      </p:grpSpPr>
      <p:sp>
        <p:nvSpPr>
          <p:cNvPr id="297" name="Google Shape;297;p40"/>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298" name="Google Shape;298;p4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99" name="Google Shape;299;p4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pic>
        <p:nvPicPr>
          <p:cNvPr id="300" name="Google Shape;300;p40"/>
          <p:cNvPicPr preferRelativeResize="0"/>
          <p:nvPr/>
        </p:nvPicPr>
        <p:blipFill rotWithShape="1">
          <a:blip r:embed="rId2">
            <a:alphaModFix/>
          </a:blip>
          <a:srcRect b="0" l="504" r="504" t="0"/>
          <a:stretch/>
        </p:blipFill>
        <p:spPr>
          <a:xfrm>
            <a:off x="8257069" y="4200875"/>
            <a:ext cx="548641" cy="624077"/>
          </a:xfrm>
          <a:prstGeom prst="rect">
            <a:avLst/>
          </a:prstGeom>
          <a:noFill/>
          <a:ln>
            <a:noFill/>
          </a:ln>
        </p:spPr>
      </p:pic>
      <p:sp>
        <p:nvSpPr>
          <p:cNvPr id="301" name="Google Shape;301;p4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2" name="Google Shape;302;p40"/>
          <p:cNvSpPr txBox="1"/>
          <p:nvPr>
            <p:ph idx="2"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03" name="Google Shape;303;p4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04" name="Google Shape;304;p40"/>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5" name="Google Shape;305;p40"/>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5005">
          <p15:clr>
            <a:srgbClr val="F9AD4C"/>
          </p15:clr>
        </p15:guide>
      </p15:sldGuideLst>
    </p:ext>
  </p:extLst>
</p:sldLayout>
</file>

<file path=ppt/slideLayouts/slideLayout3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7. The End">
  <p:cSld name="CUSTOM_7">
    <p:spTree>
      <p:nvGrpSpPr>
        <p:cNvPr id="5925" name="Shape 5925"/>
        <p:cNvGrpSpPr/>
        <p:nvPr/>
      </p:nvGrpSpPr>
      <p:grpSpPr>
        <a:xfrm>
          <a:off x="0" y="0"/>
          <a:ext cx="0" cy="0"/>
          <a:chOff x="0" y="0"/>
          <a:chExt cx="0" cy="0"/>
        </a:xfrm>
      </p:grpSpPr>
      <p:pic>
        <p:nvPicPr>
          <p:cNvPr id="5926" name="Google Shape;5926;p386"/>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5927" name="Google Shape;5927;p386"/>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
        <p:nvSpPr>
          <p:cNvPr id="5928" name="Google Shape;5928;p386"/>
          <p:cNvSpPr txBox="1"/>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spcBef>
                <a:spcPts val="0"/>
              </a:spcBef>
              <a:spcAft>
                <a:spcPts val="0"/>
              </a:spcAft>
              <a:buNone/>
            </a:pPr>
            <a:r>
              <a:t/>
            </a:r>
            <a:endParaRPr sz="700"/>
          </a:p>
        </p:txBody>
      </p:sp>
      <p:pic>
        <p:nvPicPr>
          <p:cNvPr id="5929" name="Google Shape;5929;p386"/>
          <p:cNvPicPr preferRelativeResize="0"/>
          <p:nvPr/>
        </p:nvPicPr>
        <p:blipFill>
          <a:blip r:embed="rId3">
            <a:alphaModFix/>
          </a:blip>
          <a:stretch>
            <a:fillRect/>
          </a:stretch>
        </p:blipFill>
        <p:spPr>
          <a:xfrm>
            <a:off x="2048599" y="496138"/>
            <a:ext cx="5046801" cy="4151226"/>
          </a:xfrm>
          <a:prstGeom prst="rect">
            <a:avLst/>
          </a:prstGeom>
          <a:noFill/>
          <a:ln>
            <a:noFill/>
          </a:ln>
          <a:effectLst>
            <a:outerShdw blurRad="57150" rotWithShape="0" algn="bl" dir="5400000" dist="19050">
              <a:srgbClr val="000000">
                <a:alpha val="50000"/>
              </a:srgbClr>
            </a:outerShdw>
          </a:effectLst>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 Numbered 1–4 (Green)">
  <p:cSld name="CUSTOM_2_7_1">
    <p:spTree>
      <p:nvGrpSpPr>
        <p:cNvPr id="306" name="Shape 306"/>
        <p:cNvGrpSpPr/>
        <p:nvPr/>
      </p:nvGrpSpPr>
      <p:grpSpPr>
        <a:xfrm>
          <a:off x="0" y="0"/>
          <a:ext cx="0" cy="0"/>
          <a:chOff x="0" y="0"/>
          <a:chExt cx="0" cy="0"/>
        </a:xfrm>
      </p:grpSpPr>
      <p:sp>
        <p:nvSpPr>
          <p:cNvPr id="307" name="Google Shape;307;p41"/>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4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9" name="Google Shape;309;p4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10" name="Google Shape;310;p4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11" name="Google Shape;311;p4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12" name="Google Shape;312;p4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13" name="Google Shape;313;p4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314" name="Google Shape;314;p41"/>
          <p:cNvGrpSpPr/>
          <p:nvPr/>
        </p:nvGrpSpPr>
        <p:grpSpPr>
          <a:xfrm>
            <a:off x="457200" y="1378813"/>
            <a:ext cx="776889" cy="621300"/>
            <a:chOff x="457200" y="1378813"/>
            <a:chExt cx="776889" cy="621300"/>
          </a:xfrm>
        </p:grpSpPr>
        <p:sp>
          <p:nvSpPr>
            <p:cNvPr id="315" name="Google Shape;315;p41"/>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316" name="Google Shape;316;p41"/>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7" name="Google Shape;317;p41"/>
          <p:cNvGrpSpPr/>
          <p:nvPr/>
        </p:nvGrpSpPr>
        <p:grpSpPr>
          <a:xfrm>
            <a:off x="457200" y="2228725"/>
            <a:ext cx="776889" cy="621300"/>
            <a:chOff x="457200" y="1378813"/>
            <a:chExt cx="776889" cy="621300"/>
          </a:xfrm>
        </p:grpSpPr>
        <p:sp>
          <p:nvSpPr>
            <p:cNvPr id="318" name="Google Shape;318;p41"/>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319" name="Google Shape;319;p41"/>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0" name="Google Shape;320;p41"/>
          <p:cNvGrpSpPr/>
          <p:nvPr/>
        </p:nvGrpSpPr>
        <p:grpSpPr>
          <a:xfrm>
            <a:off x="457200" y="3073850"/>
            <a:ext cx="776889" cy="621300"/>
            <a:chOff x="457200" y="1378813"/>
            <a:chExt cx="776889" cy="621300"/>
          </a:xfrm>
        </p:grpSpPr>
        <p:sp>
          <p:nvSpPr>
            <p:cNvPr id="321" name="Google Shape;321;p41"/>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322" name="Google Shape;322;p41"/>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3" name="Google Shape;323;p41"/>
          <p:cNvGrpSpPr/>
          <p:nvPr/>
        </p:nvGrpSpPr>
        <p:grpSpPr>
          <a:xfrm>
            <a:off x="457200" y="3923750"/>
            <a:ext cx="776889" cy="621300"/>
            <a:chOff x="457200" y="1378813"/>
            <a:chExt cx="776889" cy="621300"/>
          </a:xfrm>
        </p:grpSpPr>
        <p:sp>
          <p:nvSpPr>
            <p:cNvPr id="324" name="Google Shape;324;p41"/>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325" name="Google Shape;325;p41"/>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6" name="Google Shape;326;p41"/>
          <p:cNvSpPr txBox="1"/>
          <p:nvPr>
            <p:ph idx="3" type="subTitle"/>
          </p:nvPr>
        </p:nvSpPr>
        <p:spPr>
          <a:xfrm>
            <a:off x="-12300" y="142120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27" name="Google Shape;327;p41"/>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41"/>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41"/>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41"/>
          <p:cNvSpPr txBox="1"/>
          <p:nvPr>
            <p:ph idx="4" type="subTitle"/>
          </p:nvPr>
        </p:nvSpPr>
        <p:spPr>
          <a:xfrm>
            <a:off x="-12300" y="223353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1" name="Google Shape;331;p41"/>
          <p:cNvSpPr txBox="1"/>
          <p:nvPr>
            <p:ph idx="5" type="subTitle"/>
          </p:nvPr>
        </p:nvSpPr>
        <p:spPr>
          <a:xfrm>
            <a:off x="0" y="3076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2" name="Google Shape;332;p41"/>
          <p:cNvSpPr txBox="1"/>
          <p:nvPr>
            <p:ph idx="6" type="subTitle"/>
          </p:nvPr>
        </p:nvSpPr>
        <p:spPr>
          <a:xfrm>
            <a:off x="-12300" y="39189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9. Numbered 1–5 (Green)">
  <p:cSld name="CUSTOM_2_7_1_4">
    <p:spTree>
      <p:nvGrpSpPr>
        <p:cNvPr id="333" name="Shape 333"/>
        <p:cNvGrpSpPr/>
        <p:nvPr/>
      </p:nvGrpSpPr>
      <p:grpSpPr>
        <a:xfrm>
          <a:off x="0" y="0"/>
          <a:ext cx="0" cy="0"/>
          <a:chOff x="0" y="0"/>
          <a:chExt cx="0" cy="0"/>
        </a:xfrm>
      </p:grpSpPr>
      <p:sp>
        <p:nvSpPr>
          <p:cNvPr id="334" name="Google Shape;334;p42"/>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4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6" name="Google Shape;336;p4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37" name="Google Shape;337;p4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38" name="Google Shape;338;p4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39" name="Google Shape;339;p4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40" name="Google Shape;340;p4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341" name="Google Shape;341;p42"/>
          <p:cNvGrpSpPr/>
          <p:nvPr/>
        </p:nvGrpSpPr>
        <p:grpSpPr>
          <a:xfrm>
            <a:off x="457200" y="1300225"/>
            <a:ext cx="776889" cy="621300"/>
            <a:chOff x="457200" y="1378813"/>
            <a:chExt cx="776889" cy="621300"/>
          </a:xfrm>
        </p:grpSpPr>
        <p:sp>
          <p:nvSpPr>
            <p:cNvPr id="342" name="Google Shape;342;p42"/>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343" name="Google Shape;343;p42"/>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4" name="Google Shape;344;p42"/>
          <p:cNvGrpSpPr/>
          <p:nvPr/>
        </p:nvGrpSpPr>
        <p:grpSpPr>
          <a:xfrm>
            <a:off x="457200" y="2000125"/>
            <a:ext cx="776889" cy="621300"/>
            <a:chOff x="457200" y="1378813"/>
            <a:chExt cx="776889" cy="621300"/>
          </a:xfrm>
        </p:grpSpPr>
        <p:sp>
          <p:nvSpPr>
            <p:cNvPr id="345" name="Google Shape;345;p42"/>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346" name="Google Shape;346;p42"/>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7" name="Google Shape;347;p42"/>
          <p:cNvGrpSpPr/>
          <p:nvPr/>
        </p:nvGrpSpPr>
        <p:grpSpPr>
          <a:xfrm>
            <a:off x="457200" y="2692850"/>
            <a:ext cx="776889" cy="621300"/>
            <a:chOff x="457200" y="1378813"/>
            <a:chExt cx="776889" cy="621300"/>
          </a:xfrm>
        </p:grpSpPr>
        <p:sp>
          <p:nvSpPr>
            <p:cNvPr id="348" name="Google Shape;348;p42"/>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349" name="Google Shape;349;p42"/>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0" name="Google Shape;350;p42"/>
          <p:cNvGrpSpPr/>
          <p:nvPr/>
        </p:nvGrpSpPr>
        <p:grpSpPr>
          <a:xfrm>
            <a:off x="457200" y="3390350"/>
            <a:ext cx="776889" cy="621300"/>
            <a:chOff x="457200" y="1378813"/>
            <a:chExt cx="776889" cy="621300"/>
          </a:xfrm>
        </p:grpSpPr>
        <p:sp>
          <p:nvSpPr>
            <p:cNvPr id="351" name="Google Shape;351;p42"/>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352" name="Google Shape;352;p42"/>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3" name="Google Shape;353;p42"/>
          <p:cNvSpPr txBox="1"/>
          <p:nvPr>
            <p:ph idx="3" type="subTitle"/>
          </p:nvPr>
        </p:nvSpPr>
        <p:spPr>
          <a:xfrm>
            <a:off x="-7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4" name="Google Shape;354;p42"/>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42"/>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42"/>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42"/>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8" name="Google Shape;358;p42"/>
          <p:cNvSpPr txBox="1"/>
          <p:nvPr>
            <p:ph idx="5" type="subTitle"/>
          </p:nvPr>
        </p:nvSpPr>
        <p:spPr>
          <a:xfrm>
            <a:off x="0" y="2695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9" name="Google Shape;359;p42"/>
          <p:cNvSpPr txBox="1"/>
          <p:nvPr>
            <p:ph idx="6" type="subTitle"/>
          </p:nvPr>
        </p:nvSpPr>
        <p:spPr>
          <a:xfrm>
            <a:off x="-12300" y="33855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360" name="Google Shape;360;p42"/>
          <p:cNvGrpSpPr/>
          <p:nvPr/>
        </p:nvGrpSpPr>
        <p:grpSpPr>
          <a:xfrm>
            <a:off x="469500" y="4083075"/>
            <a:ext cx="776889" cy="621300"/>
            <a:chOff x="457200" y="1378813"/>
            <a:chExt cx="776889" cy="621300"/>
          </a:xfrm>
        </p:grpSpPr>
        <p:sp>
          <p:nvSpPr>
            <p:cNvPr id="361" name="Google Shape;361;p42"/>
            <p:cNvSpPr/>
            <p:nvPr/>
          </p:nvSpPr>
          <p:spPr>
            <a:xfrm>
              <a:off x="457200" y="1378813"/>
              <a:ext cx="695400" cy="621300"/>
            </a:xfrm>
            <a:prstGeom prst="roundRect">
              <a:avLst>
                <a:gd fmla="val 16667" name="adj"/>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362" name="Google Shape;362;p42"/>
            <p:cNvSpPr/>
            <p:nvPr/>
          </p:nvSpPr>
          <p:spPr>
            <a:xfrm rot="5400000">
              <a:off x="969614" y="1607625"/>
              <a:ext cx="340325" cy="188625"/>
            </a:xfrm>
            <a:prstGeom prst="flowChartExtract">
              <a:avLst/>
            </a:prstGeom>
            <a:solidFill>
              <a:srgbClr val="134F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3" name="Google Shape;363;p42"/>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42"/>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 Numbered 1–6 (Gray)">
  <p:cSld name="CUSTOM_2_7_1_3_1_1">
    <p:spTree>
      <p:nvGrpSpPr>
        <p:cNvPr id="365" name="Shape 365"/>
        <p:cNvGrpSpPr/>
        <p:nvPr/>
      </p:nvGrpSpPr>
      <p:grpSpPr>
        <a:xfrm>
          <a:off x="0" y="0"/>
          <a:ext cx="0" cy="0"/>
          <a:chOff x="0" y="0"/>
          <a:chExt cx="0" cy="0"/>
        </a:xfrm>
      </p:grpSpPr>
      <p:sp>
        <p:nvSpPr>
          <p:cNvPr id="366" name="Google Shape;366;p43"/>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4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8" name="Google Shape;368;p4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69" name="Google Shape;369;p4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70" name="Google Shape;370;p4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71" name="Google Shape;371;p4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72" name="Google Shape;372;p4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373" name="Google Shape;373;p43"/>
          <p:cNvGrpSpPr/>
          <p:nvPr/>
        </p:nvGrpSpPr>
        <p:grpSpPr>
          <a:xfrm>
            <a:off x="457200" y="1237825"/>
            <a:ext cx="776900" cy="486300"/>
            <a:chOff x="457200" y="1466425"/>
            <a:chExt cx="776900" cy="486300"/>
          </a:xfrm>
        </p:grpSpPr>
        <p:sp>
          <p:nvSpPr>
            <p:cNvPr id="374" name="Google Shape;374;p4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375" name="Google Shape;375;p4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6" name="Google Shape;376;p43"/>
          <p:cNvSpPr txBox="1"/>
          <p:nvPr>
            <p:ph idx="3" type="subTitle"/>
          </p:nvPr>
        </p:nvSpPr>
        <p:spPr>
          <a:xfrm>
            <a:off x="-12150"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7" name="Google Shape;377;p43"/>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8" name="Google Shape;378;p43"/>
          <p:cNvGrpSpPr/>
          <p:nvPr/>
        </p:nvGrpSpPr>
        <p:grpSpPr>
          <a:xfrm>
            <a:off x="457200" y="1828900"/>
            <a:ext cx="776900" cy="486300"/>
            <a:chOff x="457200" y="1466425"/>
            <a:chExt cx="776900" cy="486300"/>
          </a:xfrm>
        </p:grpSpPr>
        <p:sp>
          <p:nvSpPr>
            <p:cNvPr id="379" name="Google Shape;379;p4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380" name="Google Shape;380;p4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1" name="Google Shape;381;p43"/>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2" name="Google Shape;382;p43"/>
          <p:cNvGrpSpPr/>
          <p:nvPr/>
        </p:nvGrpSpPr>
        <p:grpSpPr>
          <a:xfrm>
            <a:off x="457200" y="2419975"/>
            <a:ext cx="776900" cy="486300"/>
            <a:chOff x="457200" y="1466425"/>
            <a:chExt cx="776900" cy="486300"/>
          </a:xfrm>
        </p:grpSpPr>
        <p:sp>
          <p:nvSpPr>
            <p:cNvPr id="383" name="Google Shape;383;p4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384" name="Google Shape;384;p4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5" name="Google Shape;385;p43"/>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6" name="Google Shape;386;p43"/>
          <p:cNvGrpSpPr/>
          <p:nvPr/>
        </p:nvGrpSpPr>
        <p:grpSpPr>
          <a:xfrm>
            <a:off x="457200" y="3011050"/>
            <a:ext cx="776900" cy="486300"/>
            <a:chOff x="457200" y="1466425"/>
            <a:chExt cx="776900" cy="486300"/>
          </a:xfrm>
        </p:grpSpPr>
        <p:sp>
          <p:nvSpPr>
            <p:cNvPr id="387" name="Google Shape;387;p4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388" name="Google Shape;388;p4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9" name="Google Shape;389;p43"/>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0" name="Google Shape;390;p43"/>
          <p:cNvGrpSpPr/>
          <p:nvPr/>
        </p:nvGrpSpPr>
        <p:grpSpPr>
          <a:xfrm>
            <a:off x="457200" y="3602137"/>
            <a:ext cx="776900" cy="486300"/>
            <a:chOff x="457200" y="1466425"/>
            <a:chExt cx="776900" cy="486300"/>
          </a:xfrm>
        </p:grpSpPr>
        <p:sp>
          <p:nvSpPr>
            <p:cNvPr id="391" name="Google Shape;391;p4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392" name="Google Shape;392;p4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3" name="Google Shape;393;p43"/>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4" name="Google Shape;394;p43"/>
          <p:cNvGrpSpPr/>
          <p:nvPr/>
        </p:nvGrpSpPr>
        <p:grpSpPr>
          <a:xfrm>
            <a:off x="457200" y="4193262"/>
            <a:ext cx="776900" cy="486300"/>
            <a:chOff x="457200" y="1466425"/>
            <a:chExt cx="776900" cy="486300"/>
          </a:xfrm>
        </p:grpSpPr>
        <p:sp>
          <p:nvSpPr>
            <p:cNvPr id="395" name="Google Shape;395;p4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396" name="Google Shape;396;p4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7" name="Google Shape;397;p43"/>
          <p:cNvSpPr txBox="1"/>
          <p:nvPr>
            <p:ph idx="4" type="subTitle"/>
          </p:nvPr>
        </p:nvSpPr>
        <p:spPr>
          <a:xfrm>
            <a:off x="-12075" y="18488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8" name="Google Shape;398;p43"/>
          <p:cNvSpPr txBox="1"/>
          <p:nvPr>
            <p:ph idx="5" type="subTitle"/>
          </p:nvPr>
        </p:nvSpPr>
        <p:spPr>
          <a:xfrm>
            <a:off x="-12075" y="24399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9" name="Google Shape;399;p43"/>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0" name="Google Shape;400;p43"/>
          <p:cNvSpPr txBox="1"/>
          <p:nvPr>
            <p:ph idx="7" type="subTitle"/>
          </p:nvPr>
        </p:nvSpPr>
        <p:spPr>
          <a:xfrm>
            <a:off x="12475" y="3622088"/>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1" name="Google Shape;401;p43"/>
          <p:cNvSpPr txBox="1"/>
          <p:nvPr>
            <p:ph idx="8" type="subTitle"/>
          </p:nvPr>
        </p:nvSpPr>
        <p:spPr>
          <a:xfrm>
            <a:off x="12475" y="42361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1. Numbered 1–7 (Gray)">
  <p:cSld name="CUSTOM_2_7_1_3_1_1_1">
    <p:spTree>
      <p:nvGrpSpPr>
        <p:cNvPr id="402" name="Shape 402"/>
        <p:cNvGrpSpPr/>
        <p:nvPr/>
      </p:nvGrpSpPr>
      <p:grpSpPr>
        <a:xfrm>
          <a:off x="0" y="0"/>
          <a:ext cx="0" cy="0"/>
          <a:chOff x="0" y="0"/>
          <a:chExt cx="0" cy="0"/>
        </a:xfrm>
      </p:grpSpPr>
      <p:sp>
        <p:nvSpPr>
          <p:cNvPr id="403" name="Google Shape;403;p44"/>
          <p:cNvSpPr/>
          <p:nvPr/>
        </p:nvSpPr>
        <p:spPr>
          <a:xfrm>
            <a:off x="1254500" y="11616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4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5" name="Google Shape;405;p4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06" name="Google Shape;406;p4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07" name="Google Shape;407;p4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08" name="Google Shape;408;p4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09" name="Google Shape;409;p4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10" name="Google Shape;410;p44"/>
          <p:cNvGrpSpPr/>
          <p:nvPr/>
        </p:nvGrpSpPr>
        <p:grpSpPr>
          <a:xfrm>
            <a:off x="457222" y="1149803"/>
            <a:ext cx="713194" cy="446423"/>
            <a:chOff x="457200" y="1466425"/>
            <a:chExt cx="776900" cy="486300"/>
          </a:xfrm>
        </p:grpSpPr>
        <p:sp>
          <p:nvSpPr>
            <p:cNvPr id="411" name="Google Shape;411;p4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412" name="Google Shape;412;p4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3" name="Google Shape;413;p44"/>
          <p:cNvSpPr txBox="1"/>
          <p:nvPr>
            <p:ph idx="3" type="subTitle"/>
          </p:nvPr>
        </p:nvSpPr>
        <p:spPr>
          <a:xfrm>
            <a:off x="0" y="11753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4" name="Google Shape;414;p44"/>
          <p:cNvSpPr/>
          <p:nvPr/>
        </p:nvSpPr>
        <p:spPr>
          <a:xfrm>
            <a:off x="1254500" y="16842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5" name="Google Shape;415;p44"/>
          <p:cNvGrpSpPr/>
          <p:nvPr/>
        </p:nvGrpSpPr>
        <p:grpSpPr>
          <a:xfrm>
            <a:off x="457222" y="1672428"/>
            <a:ext cx="713194" cy="446423"/>
            <a:chOff x="457200" y="1466425"/>
            <a:chExt cx="776900" cy="486300"/>
          </a:xfrm>
        </p:grpSpPr>
        <p:sp>
          <p:nvSpPr>
            <p:cNvPr id="416" name="Google Shape;416;p4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417" name="Google Shape;417;p4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8" name="Google Shape;418;p44"/>
          <p:cNvSpPr txBox="1"/>
          <p:nvPr>
            <p:ph idx="4" type="subTitle"/>
          </p:nvPr>
        </p:nvSpPr>
        <p:spPr>
          <a:xfrm>
            <a:off x="125" y="16979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9" name="Google Shape;419;p44"/>
          <p:cNvSpPr/>
          <p:nvPr/>
        </p:nvSpPr>
        <p:spPr>
          <a:xfrm>
            <a:off x="1254475" y="220740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0" name="Google Shape;420;p44"/>
          <p:cNvGrpSpPr/>
          <p:nvPr/>
        </p:nvGrpSpPr>
        <p:grpSpPr>
          <a:xfrm>
            <a:off x="457197" y="2195578"/>
            <a:ext cx="713194" cy="446423"/>
            <a:chOff x="457200" y="1466425"/>
            <a:chExt cx="776900" cy="486300"/>
          </a:xfrm>
        </p:grpSpPr>
        <p:sp>
          <p:nvSpPr>
            <p:cNvPr id="421" name="Google Shape;421;p4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422" name="Google Shape;422;p4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3" name="Google Shape;423;p44"/>
          <p:cNvSpPr txBox="1"/>
          <p:nvPr>
            <p:ph idx="5" type="subTitle"/>
          </p:nvPr>
        </p:nvSpPr>
        <p:spPr>
          <a:xfrm>
            <a:off x="0" y="222110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4" name="Google Shape;424;p44"/>
          <p:cNvSpPr/>
          <p:nvPr/>
        </p:nvSpPr>
        <p:spPr>
          <a:xfrm>
            <a:off x="1254475" y="27300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5" name="Google Shape;425;p44"/>
          <p:cNvGrpSpPr/>
          <p:nvPr/>
        </p:nvGrpSpPr>
        <p:grpSpPr>
          <a:xfrm>
            <a:off x="457197" y="2718203"/>
            <a:ext cx="713194" cy="446423"/>
            <a:chOff x="457200" y="1466425"/>
            <a:chExt cx="776900" cy="486300"/>
          </a:xfrm>
        </p:grpSpPr>
        <p:sp>
          <p:nvSpPr>
            <p:cNvPr id="426" name="Google Shape;426;p4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427" name="Google Shape;427;p4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8" name="Google Shape;428;p44"/>
          <p:cNvSpPr txBox="1"/>
          <p:nvPr>
            <p:ph idx="6" type="subTitle"/>
          </p:nvPr>
        </p:nvSpPr>
        <p:spPr>
          <a:xfrm>
            <a:off x="-125" y="27437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9" name="Google Shape;429;p44"/>
          <p:cNvSpPr/>
          <p:nvPr/>
        </p:nvSpPr>
        <p:spPr>
          <a:xfrm>
            <a:off x="1254500" y="32526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0" name="Google Shape;430;p44"/>
          <p:cNvGrpSpPr/>
          <p:nvPr/>
        </p:nvGrpSpPr>
        <p:grpSpPr>
          <a:xfrm>
            <a:off x="457222" y="3240828"/>
            <a:ext cx="713194" cy="446423"/>
            <a:chOff x="457200" y="1466425"/>
            <a:chExt cx="776900" cy="486300"/>
          </a:xfrm>
        </p:grpSpPr>
        <p:sp>
          <p:nvSpPr>
            <p:cNvPr id="431" name="Google Shape;431;p4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432" name="Google Shape;432;p4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3" name="Google Shape;433;p44"/>
          <p:cNvSpPr txBox="1"/>
          <p:nvPr>
            <p:ph idx="7" type="subTitle"/>
          </p:nvPr>
        </p:nvSpPr>
        <p:spPr>
          <a:xfrm>
            <a:off x="25" y="32663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34" name="Google Shape;434;p44"/>
          <p:cNvSpPr/>
          <p:nvPr/>
        </p:nvSpPr>
        <p:spPr>
          <a:xfrm>
            <a:off x="1254500" y="377527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5" name="Google Shape;435;p44"/>
          <p:cNvGrpSpPr/>
          <p:nvPr/>
        </p:nvGrpSpPr>
        <p:grpSpPr>
          <a:xfrm>
            <a:off x="457222" y="3763453"/>
            <a:ext cx="713194" cy="446423"/>
            <a:chOff x="457200" y="1466425"/>
            <a:chExt cx="776900" cy="486300"/>
          </a:xfrm>
        </p:grpSpPr>
        <p:sp>
          <p:nvSpPr>
            <p:cNvPr id="436" name="Google Shape;436;p4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437" name="Google Shape;437;p4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8" name="Google Shape;438;p44"/>
          <p:cNvSpPr txBox="1"/>
          <p:nvPr>
            <p:ph idx="8" type="subTitle"/>
          </p:nvPr>
        </p:nvSpPr>
        <p:spPr>
          <a:xfrm>
            <a:off x="-50" y="378897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39" name="Google Shape;439;p44"/>
          <p:cNvSpPr/>
          <p:nvPr/>
        </p:nvSpPr>
        <p:spPr>
          <a:xfrm>
            <a:off x="1254500" y="43234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0" name="Google Shape;440;p44"/>
          <p:cNvGrpSpPr/>
          <p:nvPr/>
        </p:nvGrpSpPr>
        <p:grpSpPr>
          <a:xfrm>
            <a:off x="457222" y="4311603"/>
            <a:ext cx="713194" cy="446423"/>
            <a:chOff x="457200" y="1466425"/>
            <a:chExt cx="776900" cy="486300"/>
          </a:xfrm>
        </p:grpSpPr>
        <p:sp>
          <p:nvSpPr>
            <p:cNvPr id="441" name="Google Shape;441;p4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442" name="Google Shape;442;p4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3" name="Google Shape;443;p44"/>
          <p:cNvSpPr txBox="1"/>
          <p:nvPr>
            <p:ph idx="9" type="subTitle"/>
          </p:nvPr>
        </p:nvSpPr>
        <p:spPr>
          <a:xfrm>
            <a:off x="25" y="43371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 Numbered 1–8 (Gray)">
  <p:cSld name="CUSTOM_2_7_1_3_1_1_1_1">
    <p:spTree>
      <p:nvGrpSpPr>
        <p:cNvPr id="444" name="Shape 444"/>
        <p:cNvGrpSpPr/>
        <p:nvPr/>
      </p:nvGrpSpPr>
      <p:grpSpPr>
        <a:xfrm>
          <a:off x="0" y="0"/>
          <a:ext cx="0" cy="0"/>
          <a:chOff x="0" y="0"/>
          <a:chExt cx="0" cy="0"/>
        </a:xfrm>
      </p:grpSpPr>
      <p:sp>
        <p:nvSpPr>
          <p:cNvPr id="445" name="Google Shape;445;p4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46" name="Google Shape;446;p4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47" name="Google Shape;447;p4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48" name="Google Shape;448;p4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49" name="Google Shape;449;p4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50" name="Google Shape;450;p4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1" name="Google Shape;451;p45"/>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2" name="Google Shape;452;p45"/>
          <p:cNvGrpSpPr/>
          <p:nvPr/>
        </p:nvGrpSpPr>
        <p:grpSpPr>
          <a:xfrm>
            <a:off x="457427" y="3873038"/>
            <a:ext cx="602564" cy="377174"/>
            <a:chOff x="457200" y="1466425"/>
            <a:chExt cx="776900" cy="486300"/>
          </a:xfrm>
        </p:grpSpPr>
        <p:sp>
          <p:nvSpPr>
            <p:cNvPr id="453" name="Google Shape;453;p4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454" name="Google Shape;454;p4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5" name="Google Shape;455;p45"/>
          <p:cNvSpPr txBox="1"/>
          <p:nvPr>
            <p:ph idx="3" type="subTitle"/>
          </p:nvPr>
        </p:nvSpPr>
        <p:spPr>
          <a:xfrm>
            <a:off x="-12100" y="3873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6" name="Google Shape;456;p45"/>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7" name="Google Shape;457;p45"/>
          <p:cNvGrpSpPr/>
          <p:nvPr/>
        </p:nvGrpSpPr>
        <p:grpSpPr>
          <a:xfrm>
            <a:off x="457315" y="4311142"/>
            <a:ext cx="602564" cy="377174"/>
            <a:chOff x="457200" y="1466425"/>
            <a:chExt cx="776900" cy="486300"/>
          </a:xfrm>
        </p:grpSpPr>
        <p:sp>
          <p:nvSpPr>
            <p:cNvPr id="458" name="Google Shape;458;p4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459" name="Google Shape;459;p4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0" name="Google Shape;460;p45"/>
          <p:cNvSpPr txBox="1"/>
          <p:nvPr>
            <p:ph idx="4" type="subTitle"/>
          </p:nvPr>
        </p:nvSpPr>
        <p:spPr>
          <a:xfrm>
            <a:off x="-12075" y="43112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61" name="Google Shape;461;p45"/>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2" name="Google Shape;462;p45"/>
          <p:cNvGrpSpPr/>
          <p:nvPr/>
        </p:nvGrpSpPr>
        <p:grpSpPr>
          <a:xfrm>
            <a:off x="457377" y="2996663"/>
            <a:ext cx="602564" cy="377174"/>
            <a:chOff x="457200" y="1466425"/>
            <a:chExt cx="776900" cy="486300"/>
          </a:xfrm>
        </p:grpSpPr>
        <p:sp>
          <p:nvSpPr>
            <p:cNvPr id="463" name="Google Shape;463;p4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464" name="Google Shape;464;p4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5" name="Google Shape;465;p45"/>
          <p:cNvSpPr txBox="1"/>
          <p:nvPr>
            <p:ph idx="5" type="subTitle"/>
          </p:nvPr>
        </p:nvSpPr>
        <p:spPr>
          <a:xfrm>
            <a:off x="-12150" y="29967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66" name="Google Shape;466;p45"/>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7" name="Google Shape;467;p45"/>
          <p:cNvGrpSpPr/>
          <p:nvPr/>
        </p:nvGrpSpPr>
        <p:grpSpPr>
          <a:xfrm>
            <a:off x="457265" y="3434767"/>
            <a:ext cx="602564" cy="377174"/>
            <a:chOff x="457200" y="1466425"/>
            <a:chExt cx="776900" cy="486300"/>
          </a:xfrm>
        </p:grpSpPr>
        <p:sp>
          <p:nvSpPr>
            <p:cNvPr id="468" name="Google Shape;468;p4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469" name="Google Shape;469;p4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0" name="Google Shape;470;p45"/>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71" name="Google Shape;471;p45"/>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2" name="Google Shape;472;p45"/>
          <p:cNvGrpSpPr/>
          <p:nvPr/>
        </p:nvGrpSpPr>
        <p:grpSpPr>
          <a:xfrm>
            <a:off x="457402" y="2135288"/>
            <a:ext cx="602564" cy="377174"/>
            <a:chOff x="457200" y="1466425"/>
            <a:chExt cx="776900" cy="486300"/>
          </a:xfrm>
        </p:grpSpPr>
        <p:sp>
          <p:nvSpPr>
            <p:cNvPr id="473" name="Google Shape;473;p4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474" name="Google Shape;474;p4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5" name="Google Shape;475;p45"/>
          <p:cNvSpPr txBox="1"/>
          <p:nvPr>
            <p:ph idx="7" type="subTitle"/>
          </p:nvPr>
        </p:nvSpPr>
        <p:spPr>
          <a:xfrm>
            <a:off x="-12125" y="21353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76" name="Google Shape;476;p45"/>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7" name="Google Shape;477;p45"/>
          <p:cNvGrpSpPr/>
          <p:nvPr/>
        </p:nvGrpSpPr>
        <p:grpSpPr>
          <a:xfrm>
            <a:off x="457290" y="2573392"/>
            <a:ext cx="602564" cy="377174"/>
            <a:chOff x="457200" y="1466425"/>
            <a:chExt cx="776900" cy="486300"/>
          </a:xfrm>
        </p:grpSpPr>
        <p:sp>
          <p:nvSpPr>
            <p:cNvPr id="478" name="Google Shape;478;p4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479" name="Google Shape;479;p4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0" name="Google Shape;480;p45"/>
          <p:cNvSpPr txBox="1"/>
          <p:nvPr>
            <p:ph idx="8" type="subTitle"/>
          </p:nvPr>
        </p:nvSpPr>
        <p:spPr>
          <a:xfrm>
            <a:off x="-12250" y="25735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1" name="Google Shape;481;p45"/>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2" name="Google Shape;482;p45"/>
          <p:cNvGrpSpPr/>
          <p:nvPr/>
        </p:nvGrpSpPr>
        <p:grpSpPr>
          <a:xfrm>
            <a:off x="457352" y="1258913"/>
            <a:ext cx="602564" cy="377174"/>
            <a:chOff x="457200" y="1466425"/>
            <a:chExt cx="776900" cy="486300"/>
          </a:xfrm>
        </p:grpSpPr>
        <p:sp>
          <p:nvSpPr>
            <p:cNvPr id="483" name="Google Shape;483;p4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484" name="Google Shape;484;p4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5" name="Google Shape;485;p45"/>
          <p:cNvSpPr txBox="1"/>
          <p:nvPr>
            <p:ph idx="9" type="subTitle"/>
          </p:nvPr>
        </p:nvSpPr>
        <p:spPr>
          <a:xfrm>
            <a:off x="-12300" y="12590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6" name="Google Shape;486;p45"/>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7" name="Google Shape;487;p45"/>
          <p:cNvGrpSpPr/>
          <p:nvPr/>
        </p:nvGrpSpPr>
        <p:grpSpPr>
          <a:xfrm>
            <a:off x="457240" y="1697017"/>
            <a:ext cx="602564" cy="377174"/>
            <a:chOff x="457200" y="1466425"/>
            <a:chExt cx="776900" cy="486300"/>
          </a:xfrm>
        </p:grpSpPr>
        <p:sp>
          <p:nvSpPr>
            <p:cNvPr id="488" name="Google Shape;488;p4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489" name="Google Shape;489;p4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0" name="Google Shape;490;p45"/>
          <p:cNvSpPr txBox="1"/>
          <p:nvPr>
            <p:ph idx="13" type="subTitle"/>
          </p:nvPr>
        </p:nvSpPr>
        <p:spPr>
          <a:xfrm>
            <a:off x="-12300" y="1697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Numbered 1–3 (Green)">
  <p:cSld name="CUSTOM_2_7_1_5">
    <p:spTree>
      <p:nvGrpSpPr>
        <p:cNvPr id="491" name="Shape 491"/>
        <p:cNvGrpSpPr/>
        <p:nvPr/>
      </p:nvGrpSpPr>
      <p:grpSpPr>
        <a:xfrm>
          <a:off x="0" y="0"/>
          <a:ext cx="0" cy="0"/>
          <a:chOff x="0" y="0"/>
          <a:chExt cx="0" cy="0"/>
        </a:xfrm>
      </p:grpSpPr>
      <p:sp>
        <p:nvSpPr>
          <p:cNvPr id="492" name="Google Shape;492;p4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3" name="Google Shape;493;p4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94" name="Google Shape;494;p4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95" name="Google Shape;495;p4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96" name="Google Shape;496;p4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97" name="Google Shape;497;p4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8" name="Google Shape;498;p46"/>
          <p:cNvSpPr/>
          <p:nvPr/>
        </p:nvSpPr>
        <p:spPr>
          <a:xfrm flipH="1">
            <a:off x="724275"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46"/>
          <p:cNvSpPr txBox="1"/>
          <p:nvPr>
            <p:ph idx="3" type="subTitle"/>
          </p:nvPr>
        </p:nvSpPr>
        <p:spPr>
          <a:xfrm>
            <a:off x="724275" y="1937825"/>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500" name="Google Shape;500;p46"/>
          <p:cNvGrpSpPr/>
          <p:nvPr/>
        </p:nvGrpSpPr>
        <p:grpSpPr>
          <a:xfrm>
            <a:off x="457181" y="1345103"/>
            <a:ext cx="533372" cy="533480"/>
            <a:chOff x="457200" y="1378813"/>
            <a:chExt cx="695400" cy="695450"/>
          </a:xfrm>
        </p:grpSpPr>
        <p:sp>
          <p:nvSpPr>
            <p:cNvPr id="501" name="Google Shape;501;p46"/>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502" name="Google Shape;502;p46"/>
            <p:cNvSpPr/>
            <p:nvPr/>
          </p:nvSpPr>
          <p:spPr>
            <a:xfrm rot="10800000">
              <a:off x="634726" y="1885638"/>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3" name="Google Shape;503;p46"/>
          <p:cNvGrpSpPr/>
          <p:nvPr/>
        </p:nvGrpSpPr>
        <p:grpSpPr>
          <a:xfrm>
            <a:off x="3228956" y="1345103"/>
            <a:ext cx="533372" cy="533480"/>
            <a:chOff x="457200" y="1378813"/>
            <a:chExt cx="695400" cy="695450"/>
          </a:xfrm>
        </p:grpSpPr>
        <p:sp>
          <p:nvSpPr>
            <p:cNvPr id="504" name="Google Shape;504;p46"/>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505" name="Google Shape;505;p46"/>
            <p:cNvSpPr/>
            <p:nvPr/>
          </p:nvSpPr>
          <p:spPr>
            <a:xfrm rot="10800000">
              <a:off x="634726" y="1885638"/>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6" name="Google Shape;506;p46"/>
          <p:cNvSpPr/>
          <p:nvPr/>
        </p:nvSpPr>
        <p:spPr>
          <a:xfrm flipH="1">
            <a:off x="3496050"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46"/>
          <p:cNvSpPr txBox="1"/>
          <p:nvPr>
            <p:ph idx="4" type="subTitle"/>
          </p:nvPr>
        </p:nvSpPr>
        <p:spPr>
          <a:xfrm>
            <a:off x="3496050"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508" name="Google Shape;508;p46"/>
          <p:cNvGrpSpPr/>
          <p:nvPr/>
        </p:nvGrpSpPr>
        <p:grpSpPr>
          <a:xfrm>
            <a:off x="6134081" y="1345853"/>
            <a:ext cx="533372" cy="533480"/>
            <a:chOff x="457200" y="1378813"/>
            <a:chExt cx="695400" cy="695450"/>
          </a:xfrm>
        </p:grpSpPr>
        <p:sp>
          <p:nvSpPr>
            <p:cNvPr id="509" name="Google Shape;509;p46"/>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510" name="Google Shape;510;p46"/>
            <p:cNvSpPr/>
            <p:nvPr/>
          </p:nvSpPr>
          <p:spPr>
            <a:xfrm rot="10800000">
              <a:off x="634726" y="1885638"/>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1" name="Google Shape;511;p46"/>
          <p:cNvSpPr/>
          <p:nvPr/>
        </p:nvSpPr>
        <p:spPr>
          <a:xfrm flipH="1">
            <a:off x="6401175" y="193852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46"/>
          <p:cNvSpPr txBox="1"/>
          <p:nvPr>
            <p:ph idx="5" type="subTitle"/>
          </p:nvPr>
        </p:nvSpPr>
        <p:spPr>
          <a:xfrm>
            <a:off x="6401175" y="193858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4. Numbered 1–2 (Blue)">
  <p:cSld name="CUSTOM_2_7_1_5_2_1">
    <p:spTree>
      <p:nvGrpSpPr>
        <p:cNvPr id="513" name="Shape 513"/>
        <p:cNvGrpSpPr/>
        <p:nvPr/>
      </p:nvGrpSpPr>
      <p:grpSpPr>
        <a:xfrm>
          <a:off x="0" y="0"/>
          <a:ext cx="0" cy="0"/>
          <a:chOff x="0" y="0"/>
          <a:chExt cx="0" cy="0"/>
        </a:xfrm>
      </p:grpSpPr>
      <p:pic>
        <p:nvPicPr>
          <p:cNvPr id="514" name="Google Shape;514;p47"/>
          <p:cNvPicPr preferRelativeResize="0"/>
          <p:nvPr/>
        </p:nvPicPr>
        <p:blipFill>
          <a:blip r:embed="rId2">
            <a:alphaModFix/>
          </a:blip>
          <a:stretch>
            <a:fillRect/>
          </a:stretch>
        </p:blipFill>
        <p:spPr>
          <a:xfrm>
            <a:off x="4305138" y="1183050"/>
            <a:ext cx="827470" cy="3662574"/>
          </a:xfrm>
          <a:prstGeom prst="rect">
            <a:avLst/>
          </a:prstGeom>
          <a:noFill/>
          <a:ln>
            <a:noFill/>
          </a:ln>
        </p:spPr>
      </p:pic>
      <p:sp>
        <p:nvSpPr>
          <p:cNvPr id="515" name="Google Shape;515;p47"/>
          <p:cNvSpPr/>
          <p:nvPr/>
        </p:nvSpPr>
        <p:spPr>
          <a:xfrm>
            <a:off x="1076325" y="142355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4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7" name="Google Shape;517;p4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18" name="Google Shape;518;p4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19" name="Google Shape;519;p4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20" name="Google Shape;520;p4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21" name="Google Shape;521;p4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22" name="Google Shape;522;p47"/>
          <p:cNvSpPr/>
          <p:nvPr/>
        </p:nvSpPr>
        <p:spPr>
          <a:xfrm>
            <a:off x="457206" y="1421303"/>
            <a:ext cx="533400" cy="4767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100">
              <a:latin typeface="Roboto Light"/>
              <a:ea typeface="Roboto Light"/>
              <a:cs typeface="Roboto Light"/>
              <a:sym typeface="Roboto Light"/>
            </a:endParaRPr>
          </a:p>
        </p:txBody>
      </p:sp>
      <p:sp>
        <p:nvSpPr>
          <p:cNvPr id="523" name="Google Shape;523;p47"/>
          <p:cNvSpPr/>
          <p:nvPr/>
        </p:nvSpPr>
        <p:spPr>
          <a:xfrm rot="10800000">
            <a:off x="593369" y="1810088"/>
            <a:ext cx="261029" cy="144694"/>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47"/>
          <p:cNvSpPr txBox="1"/>
          <p:nvPr>
            <p:ph idx="3" type="subTitle"/>
          </p:nvPr>
        </p:nvSpPr>
        <p:spPr>
          <a:xfrm>
            <a:off x="-12300" y="213585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25" name="Google Shape;525;p47"/>
          <p:cNvSpPr txBox="1"/>
          <p:nvPr>
            <p:ph idx="4" type="subTitle"/>
          </p:nvPr>
        </p:nvSpPr>
        <p:spPr>
          <a:xfrm>
            <a:off x="1076325" y="1423475"/>
            <a:ext cx="3057600" cy="476100"/>
          </a:xfrm>
          <a:prstGeom prst="rect">
            <a:avLst/>
          </a:prstGeom>
          <a:noFill/>
          <a:ln>
            <a:noFill/>
          </a:ln>
        </p:spPr>
        <p:txBody>
          <a:bodyPr anchorCtr="0" anchor="ctr" bIns="0" lIns="182875"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26" name="Google Shape;526;p47"/>
          <p:cNvSpPr/>
          <p:nvPr/>
        </p:nvSpPr>
        <p:spPr>
          <a:xfrm>
            <a:off x="5555425" y="142580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7" name="Google Shape;527;p47"/>
          <p:cNvGrpSpPr/>
          <p:nvPr/>
        </p:nvGrpSpPr>
        <p:grpSpPr>
          <a:xfrm>
            <a:off x="4936306" y="1423553"/>
            <a:ext cx="533372" cy="533480"/>
            <a:chOff x="457200" y="1378813"/>
            <a:chExt cx="695400" cy="695450"/>
          </a:xfrm>
        </p:grpSpPr>
        <p:sp>
          <p:nvSpPr>
            <p:cNvPr id="528" name="Google Shape;528;p47"/>
            <p:cNvSpPr/>
            <p:nvPr/>
          </p:nvSpPr>
          <p:spPr>
            <a:xfrm>
              <a:off x="457200" y="1378813"/>
              <a:ext cx="695400" cy="621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100">
                <a:solidFill>
                  <a:srgbClr val="FFFFFF"/>
                </a:solidFill>
                <a:latin typeface="Roboto Light"/>
                <a:ea typeface="Roboto Light"/>
                <a:cs typeface="Roboto Light"/>
                <a:sym typeface="Roboto Light"/>
              </a:endParaRPr>
            </a:p>
          </p:txBody>
        </p:sp>
        <p:sp>
          <p:nvSpPr>
            <p:cNvPr id="529" name="Google Shape;529;p47"/>
            <p:cNvSpPr/>
            <p:nvPr/>
          </p:nvSpPr>
          <p:spPr>
            <a:xfrm rot="10800000">
              <a:off x="634726" y="1885638"/>
              <a:ext cx="34032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0" name="Google Shape;530;p47"/>
          <p:cNvSpPr txBox="1"/>
          <p:nvPr>
            <p:ph idx="5" type="subTitle"/>
          </p:nvPr>
        </p:nvSpPr>
        <p:spPr>
          <a:xfrm>
            <a:off x="4466800" y="213810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1" name="Google Shape;531;p47"/>
          <p:cNvSpPr txBox="1"/>
          <p:nvPr>
            <p:ph idx="6" type="subTitle"/>
          </p:nvPr>
        </p:nvSpPr>
        <p:spPr>
          <a:xfrm>
            <a:off x="5555425" y="1425725"/>
            <a:ext cx="3057600" cy="476100"/>
          </a:xfrm>
          <a:prstGeom prst="rect">
            <a:avLst/>
          </a:prstGeom>
          <a:noFill/>
          <a:ln>
            <a:noFill/>
          </a:ln>
        </p:spPr>
        <p:txBody>
          <a:bodyPr anchorCtr="0" anchor="ctr" bIns="0" lIns="182875"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2" name="Google Shape;532;p47"/>
          <p:cNvSpPr txBox="1"/>
          <p:nvPr>
            <p:ph idx="7" type="subTitle"/>
          </p:nvPr>
        </p:nvSpPr>
        <p:spPr>
          <a:xfrm>
            <a:off x="457200" y="1399032"/>
            <a:ext cx="533400" cy="476700"/>
          </a:xfrm>
          <a:prstGeom prst="rect">
            <a:avLst/>
          </a:prstGeom>
          <a:noFill/>
          <a:ln>
            <a:noFill/>
          </a:ln>
        </p:spPr>
        <p:txBody>
          <a:bodyPr anchorCtr="0" anchor="t" bIns="0" lIns="0" spcFirstLastPara="1" rIns="0" wrap="square" tIns="91425">
            <a:noAutofit/>
          </a:bodyPr>
          <a:lstStyle>
            <a:lvl1pPr lvl="0" rtl="0" algn="ctr">
              <a:spcBef>
                <a:spcPts val="0"/>
              </a:spcBef>
              <a:spcAft>
                <a:spcPts val="0"/>
              </a:spcAft>
              <a:buNone/>
              <a:defRPr sz="2100">
                <a:latin typeface="Roboto Light"/>
                <a:ea typeface="Roboto Light"/>
                <a:cs typeface="Roboto Light"/>
                <a:sym typeface="Roboto Light"/>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533" name="Google Shape;533;p47"/>
          <p:cNvSpPr txBox="1"/>
          <p:nvPr>
            <p:ph idx="8" type="subTitle"/>
          </p:nvPr>
        </p:nvSpPr>
        <p:spPr>
          <a:xfrm>
            <a:off x="4936275" y="1399032"/>
            <a:ext cx="533400" cy="533400"/>
          </a:xfrm>
          <a:prstGeom prst="rect">
            <a:avLst/>
          </a:prstGeom>
          <a:noFill/>
          <a:ln>
            <a:noFill/>
          </a:ln>
        </p:spPr>
        <p:txBody>
          <a:bodyPr anchorCtr="0" anchor="t" bIns="0" lIns="0" spcFirstLastPara="1" rIns="0" wrap="square" tIns="91425">
            <a:noAutofit/>
          </a:bodyPr>
          <a:lstStyle>
            <a:lvl1pPr lvl="0" rtl="0" algn="ctr">
              <a:spcBef>
                <a:spcPts val="0"/>
              </a:spcBef>
              <a:spcAft>
                <a:spcPts val="0"/>
              </a:spcAft>
              <a:buNone/>
              <a:defRPr sz="2100">
                <a:solidFill>
                  <a:srgbClr val="FFFFFF"/>
                </a:solidFill>
                <a:latin typeface="Roboto Light"/>
                <a:ea typeface="Roboto Light"/>
                <a:cs typeface="Roboto Light"/>
                <a:sym typeface="Roboto Light"/>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5. Bullets 1–4 (Greens)">
  <p:cSld name="CUSTOM_2_7_1_6_1_2">
    <p:spTree>
      <p:nvGrpSpPr>
        <p:cNvPr id="534" name="Shape 534"/>
        <p:cNvGrpSpPr/>
        <p:nvPr/>
      </p:nvGrpSpPr>
      <p:grpSpPr>
        <a:xfrm>
          <a:off x="0" y="0"/>
          <a:ext cx="0" cy="0"/>
          <a:chOff x="0" y="0"/>
          <a:chExt cx="0" cy="0"/>
        </a:xfrm>
      </p:grpSpPr>
      <p:sp>
        <p:nvSpPr>
          <p:cNvPr id="535" name="Google Shape;535;p48"/>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4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7" name="Google Shape;537;p4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38" name="Google Shape;538;p4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39" name="Google Shape;539;p4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40" name="Google Shape;540;p4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41" name="Google Shape;541;p4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2" name="Google Shape;542;p48"/>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3" name="Google Shape;543;p48"/>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48"/>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48"/>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48"/>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7" name="Google Shape;547;p48"/>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8" name="Google Shape;548;p48"/>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49" name="Google Shape;549;p48"/>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550" name="Google Shape;550;p48"/>
          <p:cNvPicPr preferRelativeResize="0"/>
          <p:nvPr/>
        </p:nvPicPr>
        <p:blipFill rotWithShape="1">
          <a:blip r:embed="rId3">
            <a:alphaModFix/>
          </a:blip>
          <a:srcRect b="238" l="0" r="0" t="228"/>
          <a:stretch/>
        </p:blipFill>
        <p:spPr>
          <a:xfrm>
            <a:off x="429768" y="2227098"/>
            <a:ext cx="785566" cy="606900"/>
          </a:xfrm>
          <a:prstGeom prst="rect">
            <a:avLst/>
          </a:prstGeom>
          <a:noFill/>
          <a:ln>
            <a:noFill/>
          </a:ln>
        </p:spPr>
      </p:pic>
      <p:pic>
        <p:nvPicPr>
          <p:cNvPr id="551" name="Google Shape;551;p48"/>
          <p:cNvPicPr preferRelativeResize="0"/>
          <p:nvPr/>
        </p:nvPicPr>
        <p:blipFill rotWithShape="1">
          <a:blip r:embed="rId3">
            <a:alphaModFix/>
          </a:blip>
          <a:srcRect b="238" l="0" r="0" t="228"/>
          <a:stretch/>
        </p:blipFill>
        <p:spPr>
          <a:xfrm>
            <a:off x="432306" y="3916573"/>
            <a:ext cx="785566" cy="606900"/>
          </a:xfrm>
          <a:prstGeom prst="rect">
            <a:avLst/>
          </a:prstGeom>
          <a:noFill/>
          <a:ln>
            <a:noFill/>
          </a:ln>
        </p:spPr>
      </p:pic>
      <p:pic>
        <p:nvPicPr>
          <p:cNvPr id="552" name="Google Shape;552;p48"/>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6. Bullets 1–4 (Yellow/Green)">
  <p:cSld name="CUSTOM_2_7_1_6_1_2_1">
    <p:spTree>
      <p:nvGrpSpPr>
        <p:cNvPr id="553" name="Shape 553"/>
        <p:cNvGrpSpPr/>
        <p:nvPr/>
      </p:nvGrpSpPr>
      <p:grpSpPr>
        <a:xfrm>
          <a:off x="0" y="0"/>
          <a:ext cx="0" cy="0"/>
          <a:chOff x="0" y="0"/>
          <a:chExt cx="0" cy="0"/>
        </a:xfrm>
      </p:grpSpPr>
      <p:sp>
        <p:nvSpPr>
          <p:cNvPr id="554" name="Google Shape;554;p49"/>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4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6" name="Google Shape;556;p4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57" name="Google Shape;557;p4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58" name="Google Shape;558;p4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59" name="Google Shape;559;p4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60" name="Google Shape;560;p4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1" name="Google Shape;561;p49"/>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2" name="Google Shape;562;p49"/>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49"/>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49"/>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49"/>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6" name="Google Shape;566;p49"/>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7" name="Google Shape;567;p49"/>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68" name="Google Shape;568;p49"/>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569" name="Google Shape;569;p49"/>
          <p:cNvPicPr preferRelativeResize="0"/>
          <p:nvPr/>
        </p:nvPicPr>
        <p:blipFill rotWithShape="1">
          <a:blip r:embed="rId2">
            <a:alphaModFix/>
          </a:blip>
          <a:srcRect b="1830" l="0" r="0" t="1830"/>
          <a:stretch/>
        </p:blipFill>
        <p:spPr>
          <a:xfrm>
            <a:off x="429768" y="2227098"/>
            <a:ext cx="785567" cy="606900"/>
          </a:xfrm>
          <a:prstGeom prst="rect">
            <a:avLst/>
          </a:prstGeom>
          <a:noFill/>
          <a:ln>
            <a:noFill/>
          </a:ln>
        </p:spPr>
      </p:pic>
      <p:pic>
        <p:nvPicPr>
          <p:cNvPr id="570" name="Google Shape;570;p49"/>
          <p:cNvPicPr preferRelativeResize="0"/>
          <p:nvPr/>
        </p:nvPicPr>
        <p:blipFill rotWithShape="1">
          <a:blip r:embed="rId2">
            <a:alphaModFix/>
          </a:blip>
          <a:srcRect b="1830" l="0" r="0" t="1830"/>
          <a:stretch/>
        </p:blipFill>
        <p:spPr>
          <a:xfrm>
            <a:off x="432306" y="3916573"/>
            <a:ext cx="785567" cy="606900"/>
          </a:xfrm>
          <a:prstGeom prst="rect">
            <a:avLst/>
          </a:prstGeom>
          <a:noFill/>
          <a:ln>
            <a:noFill/>
          </a:ln>
        </p:spPr>
      </p:pic>
      <p:pic>
        <p:nvPicPr>
          <p:cNvPr id="571" name="Google Shape;571;p49"/>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7. Bullets 1–4 (Gray)">
  <p:cSld name="CUSTOM_2_7_1_6_1_2_1_1">
    <p:spTree>
      <p:nvGrpSpPr>
        <p:cNvPr id="572" name="Shape 572"/>
        <p:cNvGrpSpPr/>
        <p:nvPr/>
      </p:nvGrpSpPr>
      <p:grpSpPr>
        <a:xfrm>
          <a:off x="0" y="0"/>
          <a:ext cx="0" cy="0"/>
          <a:chOff x="0" y="0"/>
          <a:chExt cx="0" cy="0"/>
        </a:xfrm>
      </p:grpSpPr>
      <p:sp>
        <p:nvSpPr>
          <p:cNvPr id="573" name="Google Shape;573;p50"/>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5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5" name="Google Shape;575;p5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76" name="Google Shape;576;p5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77" name="Google Shape;577;p5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78" name="Google Shape;578;p5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79" name="Google Shape;579;p5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0" name="Google Shape;580;p50"/>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1" name="Google Shape;581;p50"/>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50"/>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50"/>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50"/>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5" name="Google Shape;585;p50"/>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6" name="Google Shape;586;p50"/>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87" name="Google Shape;587;p50"/>
          <p:cNvPicPr preferRelativeResize="0"/>
          <p:nvPr/>
        </p:nvPicPr>
        <p:blipFill rotWithShape="1">
          <a:blip r:embed="rId2">
            <a:alphaModFix/>
          </a:blip>
          <a:srcRect b="1765" l="0" r="0" t="1774"/>
          <a:stretch/>
        </p:blipFill>
        <p:spPr>
          <a:xfrm>
            <a:off x="429768" y="1402811"/>
            <a:ext cx="785567" cy="606900"/>
          </a:xfrm>
          <a:prstGeom prst="rect">
            <a:avLst/>
          </a:prstGeom>
          <a:noFill/>
          <a:ln>
            <a:noFill/>
          </a:ln>
        </p:spPr>
      </p:pic>
      <p:pic>
        <p:nvPicPr>
          <p:cNvPr id="588" name="Google Shape;588;p50"/>
          <p:cNvPicPr preferRelativeResize="0"/>
          <p:nvPr/>
        </p:nvPicPr>
        <p:blipFill rotWithShape="1">
          <a:blip r:embed="rId2">
            <a:alphaModFix/>
          </a:blip>
          <a:srcRect b="1765" l="0" r="0" t="1774"/>
          <a:stretch/>
        </p:blipFill>
        <p:spPr>
          <a:xfrm>
            <a:off x="429768" y="2227098"/>
            <a:ext cx="785566" cy="606900"/>
          </a:xfrm>
          <a:prstGeom prst="rect">
            <a:avLst/>
          </a:prstGeom>
          <a:noFill/>
          <a:ln>
            <a:noFill/>
          </a:ln>
        </p:spPr>
      </p:pic>
      <p:pic>
        <p:nvPicPr>
          <p:cNvPr id="589" name="Google Shape;589;p50"/>
          <p:cNvPicPr preferRelativeResize="0"/>
          <p:nvPr/>
        </p:nvPicPr>
        <p:blipFill rotWithShape="1">
          <a:blip r:embed="rId2">
            <a:alphaModFix/>
          </a:blip>
          <a:srcRect b="1765" l="0" r="0" t="1774"/>
          <a:stretch/>
        </p:blipFill>
        <p:spPr>
          <a:xfrm>
            <a:off x="429768" y="3056198"/>
            <a:ext cx="785566" cy="606900"/>
          </a:xfrm>
          <a:prstGeom prst="rect">
            <a:avLst/>
          </a:prstGeom>
          <a:noFill/>
          <a:ln>
            <a:noFill/>
          </a:ln>
        </p:spPr>
      </p:pic>
      <p:pic>
        <p:nvPicPr>
          <p:cNvPr id="590" name="Google Shape;590;p50"/>
          <p:cNvPicPr preferRelativeResize="0"/>
          <p:nvPr/>
        </p:nvPicPr>
        <p:blipFill rotWithShape="1">
          <a:blip r:embed="rId2">
            <a:alphaModFix/>
          </a:blip>
          <a:srcRect b="1765" l="0" r="0" t="1774"/>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8. Bullets 1–4 (Blue)">
  <p:cSld name="CUSTOM_2_7_1_6_1_2_1_1_1">
    <p:spTree>
      <p:nvGrpSpPr>
        <p:cNvPr id="591" name="Shape 591"/>
        <p:cNvGrpSpPr/>
        <p:nvPr/>
      </p:nvGrpSpPr>
      <p:grpSpPr>
        <a:xfrm>
          <a:off x="0" y="0"/>
          <a:ext cx="0" cy="0"/>
          <a:chOff x="0" y="0"/>
          <a:chExt cx="0" cy="0"/>
        </a:xfrm>
      </p:grpSpPr>
      <p:sp>
        <p:nvSpPr>
          <p:cNvPr id="592" name="Google Shape;592;p51"/>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5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4" name="Google Shape;594;p5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95" name="Google Shape;595;p5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96" name="Google Shape;596;p5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97" name="Google Shape;597;p5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98" name="Google Shape;598;p5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9" name="Google Shape;599;p51"/>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0" name="Google Shape;600;p51"/>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51"/>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51"/>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51"/>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4" name="Google Shape;604;p51"/>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5" name="Google Shape;605;p51"/>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06" name="Google Shape;606;p51"/>
          <p:cNvPicPr preferRelativeResize="0"/>
          <p:nvPr/>
        </p:nvPicPr>
        <p:blipFill rotWithShape="1">
          <a:blip r:embed="rId2">
            <a:alphaModFix/>
          </a:blip>
          <a:srcRect b="465" l="0" r="0" t="475"/>
          <a:stretch/>
        </p:blipFill>
        <p:spPr>
          <a:xfrm>
            <a:off x="429768" y="1402811"/>
            <a:ext cx="785567" cy="606900"/>
          </a:xfrm>
          <a:prstGeom prst="rect">
            <a:avLst/>
          </a:prstGeom>
          <a:noFill/>
          <a:ln>
            <a:noFill/>
          </a:ln>
        </p:spPr>
      </p:pic>
      <p:pic>
        <p:nvPicPr>
          <p:cNvPr id="607" name="Google Shape;607;p51"/>
          <p:cNvPicPr preferRelativeResize="0"/>
          <p:nvPr/>
        </p:nvPicPr>
        <p:blipFill rotWithShape="1">
          <a:blip r:embed="rId2">
            <a:alphaModFix/>
          </a:blip>
          <a:srcRect b="465" l="0" r="0" t="475"/>
          <a:stretch/>
        </p:blipFill>
        <p:spPr>
          <a:xfrm>
            <a:off x="429768" y="2227098"/>
            <a:ext cx="785566" cy="606900"/>
          </a:xfrm>
          <a:prstGeom prst="rect">
            <a:avLst/>
          </a:prstGeom>
          <a:noFill/>
          <a:ln>
            <a:noFill/>
          </a:ln>
        </p:spPr>
      </p:pic>
      <p:pic>
        <p:nvPicPr>
          <p:cNvPr id="608" name="Google Shape;608;p51"/>
          <p:cNvPicPr preferRelativeResize="0"/>
          <p:nvPr/>
        </p:nvPicPr>
        <p:blipFill rotWithShape="1">
          <a:blip r:embed="rId2">
            <a:alphaModFix/>
          </a:blip>
          <a:srcRect b="465" l="0" r="0" t="475"/>
          <a:stretch/>
        </p:blipFill>
        <p:spPr>
          <a:xfrm>
            <a:off x="429768" y="3056198"/>
            <a:ext cx="785566" cy="606900"/>
          </a:xfrm>
          <a:prstGeom prst="rect">
            <a:avLst/>
          </a:prstGeom>
          <a:noFill/>
          <a:ln>
            <a:noFill/>
          </a:ln>
        </p:spPr>
      </p:pic>
      <p:pic>
        <p:nvPicPr>
          <p:cNvPr id="609" name="Google Shape;609;p51"/>
          <p:cNvPicPr preferRelativeResize="0"/>
          <p:nvPr/>
        </p:nvPicPr>
        <p:blipFill rotWithShape="1">
          <a:blip r:embed="rId2">
            <a:alphaModFix/>
          </a:blip>
          <a:srcRect b="465" l="0" r="0" t="475"/>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9. Bullets 1–5 (Green)">
  <p:cSld name="CUSTOM_2_7_1_4_1">
    <p:spTree>
      <p:nvGrpSpPr>
        <p:cNvPr id="610" name="Shape 610"/>
        <p:cNvGrpSpPr/>
        <p:nvPr/>
      </p:nvGrpSpPr>
      <p:grpSpPr>
        <a:xfrm>
          <a:off x="0" y="0"/>
          <a:ext cx="0" cy="0"/>
          <a:chOff x="0" y="0"/>
          <a:chExt cx="0" cy="0"/>
        </a:xfrm>
      </p:grpSpPr>
      <p:sp>
        <p:nvSpPr>
          <p:cNvPr id="611" name="Google Shape;611;p52"/>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5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3" name="Google Shape;613;p5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14" name="Google Shape;614;p5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15" name="Google Shape;615;p5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16" name="Google Shape;616;p5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17" name="Google Shape;617;p5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8" name="Google Shape;618;p52"/>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9" name="Google Shape;619;p52"/>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52"/>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52"/>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52"/>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3" name="Google Shape;623;p52"/>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4" name="Google Shape;624;p52"/>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5" name="Google Shape;625;p52"/>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52"/>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27" name="Google Shape;627;p52"/>
          <p:cNvPicPr preferRelativeResize="0"/>
          <p:nvPr/>
        </p:nvPicPr>
        <p:blipFill rotWithShape="1">
          <a:blip r:embed="rId2">
            <a:alphaModFix/>
          </a:blip>
          <a:srcRect b="1830" l="0" r="0" t="1830"/>
          <a:stretch/>
        </p:blipFill>
        <p:spPr>
          <a:xfrm>
            <a:off x="429768" y="1314036"/>
            <a:ext cx="785567" cy="606900"/>
          </a:xfrm>
          <a:prstGeom prst="rect">
            <a:avLst/>
          </a:prstGeom>
          <a:noFill/>
          <a:ln>
            <a:noFill/>
          </a:ln>
        </p:spPr>
      </p:pic>
      <p:pic>
        <p:nvPicPr>
          <p:cNvPr id="628" name="Google Shape;628;p52"/>
          <p:cNvPicPr preferRelativeResize="0"/>
          <p:nvPr/>
        </p:nvPicPr>
        <p:blipFill rotWithShape="1">
          <a:blip r:embed="rId3">
            <a:alphaModFix/>
          </a:blip>
          <a:srcRect b="238" l="0" r="0" t="228"/>
          <a:stretch/>
        </p:blipFill>
        <p:spPr>
          <a:xfrm>
            <a:off x="429768" y="2010348"/>
            <a:ext cx="785566" cy="606900"/>
          </a:xfrm>
          <a:prstGeom prst="rect">
            <a:avLst/>
          </a:prstGeom>
          <a:noFill/>
          <a:ln>
            <a:noFill/>
          </a:ln>
        </p:spPr>
      </p:pic>
      <p:pic>
        <p:nvPicPr>
          <p:cNvPr id="629" name="Google Shape;629;p52"/>
          <p:cNvPicPr preferRelativeResize="0"/>
          <p:nvPr/>
        </p:nvPicPr>
        <p:blipFill rotWithShape="1">
          <a:blip r:embed="rId2">
            <a:alphaModFix/>
          </a:blip>
          <a:srcRect b="1830" l="0" r="0" t="1830"/>
          <a:stretch/>
        </p:blipFill>
        <p:spPr>
          <a:xfrm>
            <a:off x="429768" y="2701248"/>
            <a:ext cx="785566" cy="606900"/>
          </a:xfrm>
          <a:prstGeom prst="rect">
            <a:avLst/>
          </a:prstGeom>
          <a:noFill/>
          <a:ln>
            <a:noFill/>
          </a:ln>
        </p:spPr>
      </p:pic>
      <p:pic>
        <p:nvPicPr>
          <p:cNvPr id="630" name="Google Shape;630;p52"/>
          <p:cNvPicPr preferRelativeResize="0"/>
          <p:nvPr/>
        </p:nvPicPr>
        <p:blipFill rotWithShape="1">
          <a:blip r:embed="rId3">
            <a:alphaModFix/>
          </a:blip>
          <a:srcRect b="238" l="0" r="0" t="228"/>
          <a:stretch/>
        </p:blipFill>
        <p:spPr>
          <a:xfrm>
            <a:off x="429768" y="3392773"/>
            <a:ext cx="785566" cy="606900"/>
          </a:xfrm>
          <a:prstGeom prst="rect">
            <a:avLst/>
          </a:prstGeom>
          <a:noFill/>
          <a:ln>
            <a:noFill/>
          </a:ln>
        </p:spPr>
      </p:pic>
      <p:pic>
        <p:nvPicPr>
          <p:cNvPr id="631" name="Google Shape;631;p52"/>
          <p:cNvPicPr preferRelativeResize="0"/>
          <p:nvPr/>
        </p:nvPicPr>
        <p:blipFill rotWithShape="1">
          <a:blip r:embed="rId2">
            <a:alphaModFix/>
          </a:blip>
          <a:srcRect b="1830" l="0" r="0" t="1830"/>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0. Bullets 1–5 (Green/Yellow)">
  <p:cSld name="CUSTOM_2_7_1_4_1_2">
    <p:spTree>
      <p:nvGrpSpPr>
        <p:cNvPr id="632" name="Shape 632"/>
        <p:cNvGrpSpPr/>
        <p:nvPr/>
      </p:nvGrpSpPr>
      <p:grpSpPr>
        <a:xfrm>
          <a:off x="0" y="0"/>
          <a:ext cx="0" cy="0"/>
          <a:chOff x="0" y="0"/>
          <a:chExt cx="0" cy="0"/>
        </a:xfrm>
      </p:grpSpPr>
      <p:sp>
        <p:nvSpPr>
          <p:cNvPr id="633" name="Google Shape;633;p53"/>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5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35" name="Google Shape;635;p5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36" name="Google Shape;636;p5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37" name="Google Shape;637;p5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38" name="Google Shape;638;p5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39" name="Google Shape;639;p5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0" name="Google Shape;640;p53"/>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1" name="Google Shape;641;p53"/>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53"/>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53"/>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53"/>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5" name="Google Shape;645;p53"/>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6" name="Google Shape;646;p53"/>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7" name="Google Shape;647;p53"/>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53"/>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49" name="Google Shape;649;p53"/>
          <p:cNvPicPr preferRelativeResize="0"/>
          <p:nvPr/>
        </p:nvPicPr>
        <p:blipFill rotWithShape="1">
          <a:blip r:embed="rId2">
            <a:alphaModFix/>
          </a:blip>
          <a:srcRect b="1830" l="0" r="0" t="1830"/>
          <a:stretch/>
        </p:blipFill>
        <p:spPr>
          <a:xfrm>
            <a:off x="429768" y="1314036"/>
            <a:ext cx="785567" cy="606900"/>
          </a:xfrm>
          <a:prstGeom prst="rect">
            <a:avLst/>
          </a:prstGeom>
          <a:noFill/>
          <a:ln>
            <a:noFill/>
          </a:ln>
        </p:spPr>
      </p:pic>
      <p:pic>
        <p:nvPicPr>
          <p:cNvPr id="650" name="Google Shape;650;p53"/>
          <p:cNvPicPr preferRelativeResize="0"/>
          <p:nvPr/>
        </p:nvPicPr>
        <p:blipFill rotWithShape="1">
          <a:blip r:embed="rId2">
            <a:alphaModFix/>
          </a:blip>
          <a:srcRect b="1830" l="0" r="0" t="1830"/>
          <a:stretch/>
        </p:blipFill>
        <p:spPr>
          <a:xfrm>
            <a:off x="429768" y="2010348"/>
            <a:ext cx="785567" cy="606900"/>
          </a:xfrm>
          <a:prstGeom prst="rect">
            <a:avLst/>
          </a:prstGeom>
          <a:noFill/>
          <a:ln>
            <a:noFill/>
          </a:ln>
        </p:spPr>
      </p:pic>
      <p:pic>
        <p:nvPicPr>
          <p:cNvPr id="651" name="Google Shape;651;p53"/>
          <p:cNvPicPr preferRelativeResize="0"/>
          <p:nvPr/>
        </p:nvPicPr>
        <p:blipFill rotWithShape="1">
          <a:blip r:embed="rId2">
            <a:alphaModFix/>
          </a:blip>
          <a:srcRect b="1830" l="0" r="0" t="1830"/>
          <a:stretch/>
        </p:blipFill>
        <p:spPr>
          <a:xfrm>
            <a:off x="429768" y="2701248"/>
            <a:ext cx="785566" cy="606900"/>
          </a:xfrm>
          <a:prstGeom prst="rect">
            <a:avLst/>
          </a:prstGeom>
          <a:noFill/>
          <a:ln>
            <a:noFill/>
          </a:ln>
        </p:spPr>
      </p:pic>
      <p:pic>
        <p:nvPicPr>
          <p:cNvPr id="652" name="Google Shape;652;p53"/>
          <p:cNvPicPr preferRelativeResize="0"/>
          <p:nvPr/>
        </p:nvPicPr>
        <p:blipFill rotWithShape="1">
          <a:blip r:embed="rId2">
            <a:alphaModFix/>
          </a:blip>
          <a:srcRect b="1830" l="0" r="0" t="1830"/>
          <a:stretch/>
        </p:blipFill>
        <p:spPr>
          <a:xfrm>
            <a:off x="429768" y="3392773"/>
            <a:ext cx="785567" cy="606900"/>
          </a:xfrm>
          <a:prstGeom prst="rect">
            <a:avLst/>
          </a:prstGeom>
          <a:noFill/>
          <a:ln>
            <a:noFill/>
          </a:ln>
        </p:spPr>
      </p:pic>
      <p:pic>
        <p:nvPicPr>
          <p:cNvPr id="653" name="Google Shape;653;p53"/>
          <p:cNvPicPr preferRelativeResize="0"/>
          <p:nvPr/>
        </p:nvPicPr>
        <p:blipFill rotWithShape="1">
          <a:blip r:embed="rId2">
            <a:alphaModFix/>
          </a:blip>
          <a:srcRect b="1830" l="0" r="0" t="1830"/>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1. Bullets 1–5 (Gray)">
  <p:cSld name="CUSTOM_2_7_1_4_1_1">
    <p:spTree>
      <p:nvGrpSpPr>
        <p:cNvPr id="654" name="Shape 654"/>
        <p:cNvGrpSpPr/>
        <p:nvPr/>
      </p:nvGrpSpPr>
      <p:grpSpPr>
        <a:xfrm>
          <a:off x="0" y="0"/>
          <a:ext cx="0" cy="0"/>
          <a:chOff x="0" y="0"/>
          <a:chExt cx="0" cy="0"/>
        </a:xfrm>
      </p:grpSpPr>
      <p:sp>
        <p:nvSpPr>
          <p:cNvPr id="655" name="Google Shape;655;p54"/>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5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7" name="Google Shape;657;p5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58" name="Google Shape;658;p5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59" name="Google Shape;659;p5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60" name="Google Shape;660;p5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61" name="Google Shape;661;p5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2" name="Google Shape;662;p54"/>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3" name="Google Shape;663;p54"/>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54"/>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54"/>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54"/>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7" name="Google Shape;667;p54"/>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8" name="Google Shape;668;p54"/>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9" name="Google Shape;669;p54"/>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54"/>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71" name="Google Shape;671;p54"/>
          <p:cNvPicPr preferRelativeResize="0"/>
          <p:nvPr/>
        </p:nvPicPr>
        <p:blipFill rotWithShape="1">
          <a:blip r:embed="rId2">
            <a:alphaModFix/>
          </a:blip>
          <a:srcRect b="1765" l="0" r="0" t="1774"/>
          <a:stretch/>
        </p:blipFill>
        <p:spPr>
          <a:xfrm>
            <a:off x="429768" y="1314036"/>
            <a:ext cx="785567" cy="606900"/>
          </a:xfrm>
          <a:prstGeom prst="rect">
            <a:avLst/>
          </a:prstGeom>
          <a:noFill/>
          <a:ln>
            <a:noFill/>
          </a:ln>
        </p:spPr>
      </p:pic>
      <p:pic>
        <p:nvPicPr>
          <p:cNvPr id="672" name="Google Shape;672;p54"/>
          <p:cNvPicPr preferRelativeResize="0"/>
          <p:nvPr/>
        </p:nvPicPr>
        <p:blipFill rotWithShape="1">
          <a:blip r:embed="rId2">
            <a:alphaModFix/>
          </a:blip>
          <a:srcRect b="1765" l="0" r="0" t="1774"/>
          <a:stretch/>
        </p:blipFill>
        <p:spPr>
          <a:xfrm>
            <a:off x="429768" y="2010348"/>
            <a:ext cx="785566" cy="606900"/>
          </a:xfrm>
          <a:prstGeom prst="rect">
            <a:avLst/>
          </a:prstGeom>
          <a:noFill/>
          <a:ln>
            <a:noFill/>
          </a:ln>
        </p:spPr>
      </p:pic>
      <p:pic>
        <p:nvPicPr>
          <p:cNvPr id="673" name="Google Shape;673;p54"/>
          <p:cNvPicPr preferRelativeResize="0"/>
          <p:nvPr/>
        </p:nvPicPr>
        <p:blipFill rotWithShape="1">
          <a:blip r:embed="rId2">
            <a:alphaModFix/>
          </a:blip>
          <a:srcRect b="1765" l="0" r="0" t="1774"/>
          <a:stretch/>
        </p:blipFill>
        <p:spPr>
          <a:xfrm>
            <a:off x="429768" y="2701248"/>
            <a:ext cx="785566" cy="606900"/>
          </a:xfrm>
          <a:prstGeom prst="rect">
            <a:avLst/>
          </a:prstGeom>
          <a:noFill/>
          <a:ln>
            <a:noFill/>
          </a:ln>
        </p:spPr>
      </p:pic>
      <p:pic>
        <p:nvPicPr>
          <p:cNvPr id="674" name="Google Shape;674;p54"/>
          <p:cNvPicPr preferRelativeResize="0"/>
          <p:nvPr/>
        </p:nvPicPr>
        <p:blipFill rotWithShape="1">
          <a:blip r:embed="rId2">
            <a:alphaModFix/>
          </a:blip>
          <a:srcRect b="1765" l="0" r="0" t="1774"/>
          <a:stretch/>
        </p:blipFill>
        <p:spPr>
          <a:xfrm>
            <a:off x="429768" y="3392773"/>
            <a:ext cx="785566" cy="606900"/>
          </a:xfrm>
          <a:prstGeom prst="rect">
            <a:avLst/>
          </a:prstGeom>
          <a:noFill/>
          <a:ln>
            <a:noFill/>
          </a:ln>
        </p:spPr>
      </p:pic>
      <p:pic>
        <p:nvPicPr>
          <p:cNvPr id="675" name="Google Shape;675;p54"/>
          <p:cNvPicPr preferRelativeResize="0"/>
          <p:nvPr/>
        </p:nvPicPr>
        <p:blipFill rotWithShape="1">
          <a:blip r:embed="rId2">
            <a:alphaModFix/>
          </a:blip>
          <a:srcRect b="1765" l="0" r="0" t="1774"/>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2. Bullets 1–5 (Blue)">
  <p:cSld name="CUSTOM_2_7_1_4_1_1_1">
    <p:spTree>
      <p:nvGrpSpPr>
        <p:cNvPr id="676" name="Shape 676"/>
        <p:cNvGrpSpPr/>
        <p:nvPr/>
      </p:nvGrpSpPr>
      <p:grpSpPr>
        <a:xfrm>
          <a:off x="0" y="0"/>
          <a:ext cx="0" cy="0"/>
          <a:chOff x="0" y="0"/>
          <a:chExt cx="0" cy="0"/>
        </a:xfrm>
      </p:grpSpPr>
      <p:sp>
        <p:nvSpPr>
          <p:cNvPr id="677" name="Google Shape;677;p55"/>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5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9" name="Google Shape;679;p5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80" name="Google Shape;680;p5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81" name="Google Shape;681;p5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82" name="Google Shape;682;p5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83" name="Google Shape;683;p5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4" name="Google Shape;684;p55"/>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5" name="Google Shape;685;p55"/>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55"/>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55"/>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55"/>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9" name="Google Shape;689;p55"/>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0" name="Google Shape;690;p55"/>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1" name="Google Shape;691;p55"/>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55"/>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93" name="Google Shape;693;p55"/>
          <p:cNvPicPr preferRelativeResize="0"/>
          <p:nvPr/>
        </p:nvPicPr>
        <p:blipFill rotWithShape="1">
          <a:blip r:embed="rId2">
            <a:alphaModFix/>
          </a:blip>
          <a:srcRect b="465" l="0" r="0" t="475"/>
          <a:stretch/>
        </p:blipFill>
        <p:spPr>
          <a:xfrm>
            <a:off x="429768" y="1314036"/>
            <a:ext cx="785567" cy="606900"/>
          </a:xfrm>
          <a:prstGeom prst="rect">
            <a:avLst/>
          </a:prstGeom>
          <a:noFill/>
          <a:ln>
            <a:noFill/>
          </a:ln>
        </p:spPr>
      </p:pic>
      <p:pic>
        <p:nvPicPr>
          <p:cNvPr id="694" name="Google Shape;694;p55"/>
          <p:cNvPicPr preferRelativeResize="0"/>
          <p:nvPr/>
        </p:nvPicPr>
        <p:blipFill rotWithShape="1">
          <a:blip r:embed="rId2">
            <a:alphaModFix/>
          </a:blip>
          <a:srcRect b="465" l="0" r="0" t="475"/>
          <a:stretch/>
        </p:blipFill>
        <p:spPr>
          <a:xfrm>
            <a:off x="429768" y="2010348"/>
            <a:ext cx="785566" cy="606900"/>
          </a:xfrm>
          <a:prstGeom prst="rect">
            <a:avLst/>
          </a:prstGeom>
          <a:noFill/>
          <a:ln>
            <a:noFill/>
          </a:ln>
        </p:spPr>
      </p:pic>
      <p:pic>
        <p:nvPicPr>
          <p:cNvPr id="695" name="Google Shape;695;p55"/>
          <p:cNvPicPr preferRelativeResize="0"/>
          <p:nvPr/>
        </p:nvPicPr>
        <p:blipFill rotWithShape="1">
          <a:blip r:embed="rId2">
            <a:alphaModFix/>
          </a:blip>
          <a:srcRect b="465" l="0" r="0" t="475"/>
          <a:stretch/>
        </p:blipFill>
        <p:spPr>
          <a:xfrm>
            <a:off x="429768" y="2701248"/>
            <a:ext cx="785566" cy="606900"/>
          </a:xfrm>
          <a:prstGeom prst="rect">
            <a:avLst/>
          </a:prstGeom>
          <a:noFill/>
          <a:ln>
            <a:noFill/>
          </a:ln>
        </p:spPr>
      </p:pic>
      <p:pic>
        <p:nvPicPr>
          <p:cNvPr id="696" name="Google Shape;696;p55"/>
          <p:cNvPicPr preferRelativeResize="0"/>
          <p:nvPr/>
        </p:nvPicPr>
        <p:blipFill rotWithShape="1">
          <a:blip r:embed="rId2">
            <a:alphaModFix/>
          </a:blip>
          <a:srcRect b="465" l="0" r="0" t="475"/>
          <a:stretch/>
        </p:blipFill>
        <p:spPr>
          <a:xfrm>
            <a:off x="429768" y="3392773"/>
            <a:ext cx="785566" cy="606900"/>
          </a:xfrm>
          <a:prstGeom prst="rect">
            <a:avLst/>
          </a:prstGeom>
          <a:noFill/>
          <a:ln>
            <a:noFill/>
          </a:ln>
        </p:spPr>
      </p:pic>
      <p:pic>
        <p:nvPicPr>
          <p:cNvPr id="697" name="Google Shape;697;p55"/>
          <p:cNvPicPr preferRelativeResize="0"/>
          <p:nvPr/>
        </p:nvPicPr>
        <p:blipFill rotWithShape="1">
          <a:blip r:embed="rId2">
            <a:alphaModFix/>
          </a:blip>
          <a:srcRect b="465" l="0" r="0" t="475"/>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3. Bullets 1–6 (Green)">
  <p:cSld name="CUSTOM_2_7_1_3_1_1_3_1">
    <p:spTree>
      <p:nvGrpSpPr>
        <p:cNvPr id="698" name="Shape 698"/>
        <p:cNvGrpSpPr/>
        <p:nvPr/>
      </p:nvGrpSpPr>
      <p:grpSpPr>
        <a:xfrm>
          <a:off x="0" y="0"/>
          <a:ext cx="0" cy="0"/>
          <a:chOff x="0" y="0"/>
          <a:chExt cx="0" cy="0"/>
        </a:xfrm>
      </p:grpSpPr>
      <p:sp>
        <p:nvSpPr>
          <p:cNvPr id="699" name="Google Shape;699;p56"/>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5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01" name="Google Shape;701;p5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02" name="Google Shape;702;p5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03" name="Google Shape;703;p5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04" name="Google Shape;704;p5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05" name="Google Shape;705;p5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06" name="Google Shape;706;p56"/>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07" name="Google Shape;707;p56"/>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56"/>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56"/>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56"/>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56"/>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56"/>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3" name="Google Shape;713;p56"/>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4" name="Google Shape;714;p56"/>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5" name="Google Shape;715;p56"/>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6" name="Google Shape;716;p56"/>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17" name="Google Shape;717;p56"/>
          <p:cNvPicPr preferRelativeResize="0"/>
          <p:nvPr/>
        </p:nvPicPr>
        <p:blipFill rotWithShape="1">
          <a:blip r:embed="rId2">
            <a:alphaModFix/>
          </a:blip>
          <a:srcRect b="1830" l="0" r="0" t="1830"/>
          <a:stretch/>
        </p:blipFill>
        <p:spPr>
          <a:xfrm>
            <a:off x="429768" y="1261872"/>
            <a:ext cx="577804" cy="446400"/>
          </a:xfrm>
          <a:prstGeom prst="rect">
            <a:avLst/>
          </a:prstGeom>
          <a:noFill/>
          <a:ln>
            <a:noFill/>
          </a:ln>
        </p:spPr>
      </p:pic>
      <p:pic>
        <p:nvPicPr>
          <p:cNvPr id="718" name="Google Shape;718;p56"/>
          <p:cNvPicPr preferRelativeResize="0"/>
          <p:nvPr/>
        </p:nvPicPr>
        <p:blipFill rotWithShape="1">
          <a:blip r:embed="rId3">
            <a:alphaModFix/>
          </a:blip>
          <a:srcRect b="238" l="0" r="0" t="228"/>
          <a:stretch/>
        </p:blipFill>
        <p:spPr>
          <a:xfrm>
            <a:off x="429768" y="1848847"/>
            <a:ext cx="577805" cy="446400"/>
          </a:xfrm>
          <a:prstGeom prst="rect">
            <a:avLst/>
          </a:prstGeom>
          <a:noFill/>
          <a:ln>
            <a:noFill/>
          </a:ln>
        </p:spPr>
      </p:pic>
      <p:pic>
        <p:nvPicPr>
          <p:cNvPr id="719" name="Google Shape;719;p56"/>
          <p:cNvPicPr preferRelativeResize="0"/>
          <p:nvPr/>
        </p:nvPicPr>
        <p:blipFill rotWithShape="1">
          <a:blip r:embed="rId2">
            <a:alphaModFix/>
          </a:blip>
          <a:srcRect b="1830" l="0" r="0" t="1830"/>
          <a:stretch/>
        </p:blipFill>
        <p:spPr>
          <a:xfrm>
            <a:off x="429768" y="2439922"/>
            <a:ext cx="577804" cy="446400"/>
          </a:xfrm>
          <a:prstGeom prst="rect">
            <a:avLst/>
          </a:prstGeom>
          <a:noFill/>
          <a:ln>
            <a:noFill/>
          </a:ln>
        </p:spPr>
      </p:pic>
      <p:pic>
        <p:nvPicPr>
          <p:cNvPr id="720" name="Google Shape;720;p56"/>
          <p:cNvPicPr preferRelativeResize="0"/>
          <p:nvPr/>
        </p:nvPicPr>
        <p:blipFill rotWithShape="1">
          <a:blip r:embed="rId3">
            <a:alphaModFix/>
          </a:blip>
          <a:srcRect b="238" l="0" r="0" t="228"/>
          <a:stretch/>
        </p:blipFill>
        <p:spPr>
          <a:xfrm>
            <a:off x="429768" y="3040985"/>
            <a:ext cx="577805" cy="446400"/>
          </a:xfrm>
          <a:prstGeom prst="rect">
            <a:avLst/>
          </a:prstGeom>
          <a:noFill/>
          <a:ln>
            <a:noFill/>
          </a:ln>
        </p:spPr>
      </p:pic>
      <p:pic>
        <p:nvPicPr>
          <p:cNvPr id="721" name="Google Shape;721;p56"/>
          <p:cNvPicPr preferRelativeResize="0"/>
          <p:nvPr/>
        </p:nvPicPr>
        <p:blipFill rotWithShape="1">
          <a:blip r:embed="rId2">
            <a:alphaModFix/>
          </a:blip>
          <a:srcRect b="1830" l="0" r="0" t="1830"/>
          <a:stretch/>
        </p:blipFill>
        <p:spPr>
          <a:xfrm>
            <a:off x="429768" y="3622122"/>
            <a:ext cx="577804" cy="446400"/>
          </a:xfrm>
          <a:prstGeom prst="rect">
            <a:avLst/>
          </a:prstGeom>
          <a:noFill/>
          <a:ln>
            <a:noFill/>
          </a:ln>
        </p:spPr>
      </p:pic>
      <p:pic>
        <p:nvPicPr>
          <p:cNvPr id="722" name="Google Shape;722;p56"/>
          <p:cNvPicPr preferRelativeResize="0"/>
          <p:nvPr/>
        </p:nvPicPr>
        <p:blipFill rotWithShape="1">
          <a:blip r:embed="rId3">
            <a:alphaModFix/>
          </a:blip>
          <a:srcRect b="238" l="0" r="0" t="228"/>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4. Bullets 1–6 (Yellow/Green)">
  <p:cSld name="CUSTOM_2_7_1_3_1_1_3_2">
    <p:spTree>
      <p:nvGrpSpPr>
        <p:cNvPr id="723" name="Shape 723"/>
        <p:cNvGrpSpPr/>
        <p:nvPr/>
      </p:nvGrpSpPr>
      <p:grpSpPr>
        <a:xfrm>
          <a:off x="0" y="0"/>
          <a:ext cx="0" cy="0"/>
          <a:chOff x="0" y="0"/>
          <a:chExt cx="0" cy="0"/>
        </a:xfrm>
      </p:grpSpPr>
      <p:sp>
        <p:nvSpPr>
          <p:cNvPr id="724" name="Google Shape;724;p57"/>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5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6" name="Google Shape;726;p5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27" name="Google Shape;727;p5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28" name="Google Shape;728;p5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29" name="Google Shape;729;p5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30" name="Google Shape;730;p5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1" name="Google Shape;731;p57"/>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2" name="Google Shape;732;p57"/>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57"/>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57"/>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57"/>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57"/>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57"/>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8" name="Google Shape;738;p57"/>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9" name="Google Shape;739;p57"/>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0" name="Google Shape;740;p57"/>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1" name="Google Shape;741;p57"/>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42" name="Google Shape;742;p57"/>
          <p:cNvPicPr preferRelativeResize="0"/>
          <p:nvPr/>
        </p:nvPicPr>
        <p:blipFill rotWithShape="1">
          <a:blip r:embed="rId2">
            <a:alphaModFix/>
          </a:blip>
          <a:srcRect b="1830" l="0" r="0" t="1830"/>
          <a:stretch/>
        </p:blipFill>
        <p:spPr>
          <a:xfrm>
            <a:off x="429768" y="1261872"/>
            <a:ext cx="577804" cy="446400"/>
          </a:xfrm>
          <a:prstGeom prst="rect">
            <a:avLst/>
          </a:prstGeom>
          <a:noFill/>
          <a:ln>
            <a:noFill/>
          </a:ln>
        </p:spPr>
      </p:pic>
      <p:pic>
        <p:nvPicPr>
          <p:cNvPr id="743" name="Google Shape;743;p57"/>
          <p:cNvPicPr preferRelativeResize="0"/>
          <p:nvPr/>
        </p:nvPicPr>
        <p:blipFill rotWithShape="1">
          <a:blip r:embed="rId2">
            <a:alphaModFix/>
          </a:blip>
          <a:srcRect b="1830" l="0" r="0" t="1830"/>
          <a:stretch/>
        </p:blipFill>
        <p:spPr>
          <a:xfrm>
            <a:off x="429768" y="1848847"/>
            <a:ext cx="577804" cy="446400"/>
          </a:xfrm>
          <a:prstGeom prst="rect">
            <a:avLst/>
          </a:prstGeom>
          <a:noFill/>
          <a:ln>
            <a:noFill/>
          </a:ln>
        </p:spPr>
      </p:pic>
      <p:pic>
        <p:nvPicPr>
          <p:cNvPr id="744" name="Google Shape;744;p57"/>
          <p:cNvPicPr preferRelativeResize="0"/>
          <p:nvPr/>
        </p:nvPicPr>
        <p:blipFill rotWithShape="1">
          <a:blip r:embed="rId2">
            <a:alphaModFix/>
          </a:blip>
          <a:srcRect b="1830" l="0" r="0" t="1830"/>
          <a:stretch/>
        </p:blipFill>
        <p:spPr>
          <a:xfrm>
            <a:off x="429768" y="2439922"/>
            <a:ext cx="577804" cy="446400"/>
          </a:xfrm>
          <a:prstGeom prst="rect">
            <a:avLst/>
          </a:prstGeom>
          <a:noFill/>
          <a:ln>
            <a:noFill/>
          </a:ln>
        </p:spPr>
      </p:pic>
      <p:pic>
        <p:nvPicPr>
          <p:cNvPr id="745" name="Google Shape;745;p57"/>
          <p:cNvPicPr preferRelativeResize="0"/>
          <p:nvPr/>
        </p:nvPicPr>
        <p:blipFill rotWithShape="1">
          <a:blip r:embed="rId2">
            <a:alphaModFix/>
          </a:blip>
          <a:srcRect b="1830" l="0" r="0" t="1830"/>
          <a:stretch/>
        </p:blipFill>
        <p:spPr>
          <a:xfrm>
            <a:off x="429768" y="3040985"/>
            <a:ext cx="577804" cy="446400"/>
          </a:xfrm>
          <a:prstGeom prst="rect">
            <a:avLst/>
          </a:prstGeom>
          <a:noFill/>
          <a:ln>
            <a:noFill/>
          </a:ln>
        </p:spPr>
      </p:pic>
      <p:pic>
        <p:nvPicPr>
          <p:cNvPr id="746" name="Google Shape;746;p57"/>
          <p:cNvPicPr preferRelativeResize="0"/>
          <p:nvPr/>
        </p:nvPicPr>
        <p:blipFill rotWithShape="1">
          <a:blip r:embed="rId2">
            <a:alphaModFix/>
          </a:blip>
          <a:srcRect b="1830" l="0" r="0" t="1830"/>
          <a:stretch/>
        </p:blipFill>
        <p:spPr>
          <a:xfrm>
            <a:off x="429768" y="3622122"/>
            <a:ext cx="577804" cy="446400"/>
          </a:xfrm>
          <a:prstGeom prst="rect">
            <a:avLst/>
          </a:prstGeom>
          <a:noFill/>
          <a:ln>
            <a:noFill/>
          </a:ln>
        </p:spPr>
      </p:pic>
      <p:pic>
        <p:nvPicPr>
          <p:cNvPr id="747" name="Google Shape;747;p57"/>
          <p:cNvPicPr preferRelativeResize="0"/>
          <p:nvPr/>
        </p:nvPicPr>
        <p:blipFill rotWithShape="1">
          <a:blip r:embed="rId2">
            <a:alphaModFix/>
          </a:blip>
          <a:srcRect b="1830" l="0" r="0" t="1830"/>
          <a:stretch/>
        </p:blipFill>
        <p:spPr>
          <a:xfrm>
            <a:off x="429768" y="4203272"/>
            <a:ext cx="577804"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5. Bullets 1–6 (Gray)">
  <p:cSld name="CUSTOM_2_7_1_3_1_1_3_3">
    <p:spTree>
      <p:nvGrpSpPr>
        <p:cNvPr id="748" name="Shape 748"/>
        <p:cNvGrpSpPr/>
        <p:nvPr/>
      </p:nvGrpSpPr>
      <p:grpSpPr>
        <a:xfrm>
          <a:off x="0" y="0"/>
          <a:ext cx="0" cy="0"/>
          <a:chOff x="0" y="0"/>
          <a:chExt cx="0" cy="0"/>
        </a:xfrm>
      </p:grpSpPr>
      <p:sp>
        <p:nvSpPr>
          <p:cNvPr id="749" name="Google Shape;749;p58"/>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5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1" name="Google Shape;751;p5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52" name="Google Shape;752;p5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53" name="Google Shape;753;p5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54" name="Google Shape;754;p5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55" name="Google Shape;755;p5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6" name="Google Shape;756;p58"/>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7" name="Google Shape;757;p58"/>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58"/>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58"/>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58"/>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58"/>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58"/>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3" name="Google Shape;763;p58"/>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4" name="Google Shape;764;p58"/>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5" name="Google Shape;765;p58"/>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6" name="Google Shape;766;p58"/>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67" name="Google Shape;767;p58"/>
          <p:cNvPicPr preferRelativeResize="0"/>
          <p:nvPr/>
        </p:nvPicPr>
        <p:blipFill rotWithShape="1">
          <a:blip r:embed="rId2">
            <a:alphaModFix/>
          </a:blip>
          <a:srcRect b="1765" l="0" r="0" t="1774"/>
          <a:stretch/>
        </p:blipFill>
        <p:spPr>
          <a:xfrm>
            <a:off x="429768" y="1261872"/>
            <a:ext cx="577805" cy="446400"/>
          </a:xfrm>
          <a:prstGeom prst="rect">
            <a:avLst/>
          </a:prstGeom>
          <a:noFill/>
          <a:ln>
            <a:noFill/>
          </a:ln>
        </p:spPr>
      </p:pic>
      <p:pic>
        <p:nvPicPr>
          <p:cNvPr id="768" name="Google Shape;768;p58"/>
          <p:cNvPicPr preferRelativeResize="0"/>
          <p:nvPr/>
        </p:nvPicPr>
        <p:blipFill rotWithShape="1">
          <a:blip r:embed="rId2">
            <a:alphaModFix/>
          </a:blip>
          <a:srcRect b="1765" l="0" r="0" t="1774"/>
          <a:stretch/>
        </p:blipFill>
        <p:spPr>
          <a:xfrm>
            <a:off x="429768" y="1848847"/>
            <a:ext cx="577805" cy="446400"/>
          </a:xfrm>
          <a:prstGeom prst="rect">
            <a:avLst/>
          </a:prstGeom>
          <a:noFill/>
          <a:ln>
            <a:noFill/>
          </a:ln>
        </p:spPr>
      </p:pic>
      <p:pic>
        <p:nvPicPr>
          <p:cNvPr id="769" name="Google Shape;769;p58"/>
          <p:cNvPicPr preferRelativeResize="0"/>
          <p:nvPr/>
        </p:nvPicPr>
        <p:blipFill rotWithShape="1">
          <a:blip r:embed="rId2">
            <a:alphaModFix/>
          </a:blip>
          <a:srcRect b="1765" l="0" r="0" t="1774"/>
          <a:stretch/>
        </p:blipFill>
        <p:spPr>
          <a:xfrm>
            <a:off x="429768" y="2439922"/>
            <a:ext cx="577805" cy="446400"/>
          </a:xfrm>
          <a:prstGeom prst="rect">
            <a:avLst/>
          </a:prstGeom>
          <a:noFill/>
          <a:ln>
            <a:noFill/>
          </a:ln>
        </p:spPr>
      </p:pic>
      <p:pic>
        <p:nvPicPr>
          <p:cNvPr id="770" name="Google Shape;770;p58"/>
          <p:cNvPicPr preferRelativeResize="0"/>
          <p:nvPr/>
        </p:nvPicPr>
        <p:blipFill rotWithShape="1">
          <a:blip r:embed="rId2">
            <a:alphaModFix/>
          </a:blip>
          <a:srcRect b="1765" l="0" r="0" t="1774"/>
          <a:stretch/>
        </p:blipFill>
        <p:spPr>
          <a:xfrm>
            <a:off x="429768" y="3040985"/>
            <a:ext cx="577805" cy="446400"/>
          </a:xfrm>
          <a:prstGeom prst="rect">
            <a:avLst/>
          </a:prstGeom>
          <a:noFill/>
          <a:ln>
            <a:noFill/>
          </a:ln>
        </p:spPr>
      </p:pic>
      <p:pic>
        <p:nvPicPr>
          <p:cNvPr id="771" name="Google Shape;771;p58"/>
          <p:cNvPicPr preferRelativeResize="0"/>
          <p:nvPr/>
        </p:nvPicPr>
        <p:blipFill rotWithShape="1">
          <a:blip r:embed="rId2">
            <a:alphaModFix/>
          </a:blip>
          <a:srcRect b="1765" l="0" r="0" t="1774"/>
          <a:stretch/>
        </p:blipFill>
        <p:spPr>
          <a:xfrm>
            <a:off x="429768" y="3622122"/>
            <a:ext cx="577805" cy="446400"/>
          </a:xfrm>
          <a:prstGeom prst="rect">
            <a:avLst/>
          </a:prstGeom>
          <a:noFill/>
          <a:ln>
            <a:noFill/>
          </a:ln>
        </p:spPr>
      </p:pic>
      <p:pic>
        <p:nvPicPr>
          <p:cNvPr id="772" name="Google Shape;772;p58"/>
          <p:cNvPicPr preferRelativeResize="0"/>
          <p:nvPr/>
        </p:nvPicPr>
        <p:blipFill rotWithShape="1">
          <a:blip r:embed="rId2">
            <a:alphaModFix/>
          </a:blip>
          <a:srcRect b="1765" l="0" r="0" t="1774"/>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6. Bullets 1–6 (Blue)">
  <p:cSld name="CUSTOM_2_7_1_3_1_1_3_2_1">
    <p:spTree>
      <p:nvGrpSpPr>
        <p:cNvPr id="773" name="Shape 773"/>
        <p:cNvGrpSpPr/>
        <p:nvPr/>
      </p:nvGrpSpPr>
      <p:grpSpPr>
        <a:xfrm>
          <a:off x="0" y="0"/>
          <a:ext cx="0" cy="0"/>
          <a:chOff x="0" y="0"/>
          <a:chExt cx="0" cy="0"/>
        </a:xfrm>
      </p:grpSpPr>
      <p:sp>
        <p:nvSpPr>
          <p:cNvPr id="774" name="Google Shape;774;p59"/>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5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76" name="Google Shape;776;p5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77" name="Google Shape;777;p5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78" name="Google Shape;778;p5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79" name="Google Shape;779;p5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80" name="Google Shape;780;p5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1" name="Google Shape;781;p59"/>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2" name="Google Shape;782;p59"/>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59"/>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59"/>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59"/>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59"/>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59"/>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8" name="Google Shape;788;p59"/>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9" name="Google Shape;789;p59"/>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0" name="Google Shape;790;p59"/>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1" name="Google Shape;791;p59"/>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92" name="Google Shape;792;p59"/>
          <p:cNvPicPr preferRelativeResize="0"/>
          <p:nvPr/>
        </p:nvPicPr>
        <p:blipFill rotWithShape="1">
          <a:blip r:embed="rId2">
            <a:alphaModFix/>
          </a:blip>
          <a:srcRect b="475" l="0" r="0" t="465"/>
          <a:stretch/>
        </p:blipFill>
        <p:spPr>
          <a:xfrm>
            <a:off x="429768" y="1261872"/>
            <a:ext cx="577805" cy="446400"/>
          </a:xfrm>
          <a:prstGeom prst="rect">
            <a:avLst/>
          </a:prstGeom>
          <a:noFill/>
          <a:ln>
            <a:noFill/>
          </a:ln>
        </p:spPr>
      </p:pic>
      <p:pic>
        <p:nvPicPr>
          <p:cNvPr id="793" name="Google Shape;793;p59"/>
          <p:cNvPicPr preferRelativeResize="0"/>
          <p:nvPr/>
        </p:nvPicPr>
        <p:blipFill rotWithShape="1">
          <a:blip r:embed="rId2">
            <a:alphaModFix/>
          </a:blip>
          <a:srcRect b="475" l="0" r="0" t="465"/>
          <a:stretch/>
        </p:blipFill>
        <p:spPr>
          <a:xfrm>
            <a:off x="429768" y="1848847"/>
            <a:ext cx="577805" cy="446400"/>
          </a:xfrm>
          <a:prstGeom prst="rect">
            <a:avLst/>
          </a:prstGeom>
          <a:noFill/>
          <a:ln>
            <a:noFill/>
          </a:ln>
        </p:spPr>
      </p:pic>
      <p:pic>
        <p:nvPicPr>
          <p:cNvPr id="794" name="Google Shape;794;p59"/>
          <p:cNvPicPr preferRelativeResize="0"/>
          <p:nvPr/>
        </p:nvPicPr>
        <p:blipFill rotWithShape="1">
          <a:blip r:embed="rId2">
            <a:alphaModFix/>
          </a:blip>
          <a:srcRect b="475" l="0" r="0" t="465"/>
          <a:stretch/>
        </p:blipFill>
        <p:spPr>
          <a:xfrm>
            <a:off x="429768" y="2439922"/>
            <a:ext cx="577805" cy="446400"/>
          </a:xfrm>
          <a:prstGeom prst="rect">
            <a:avLst/>
          </a:prstGeom>
          <a:noFill/>
          <a:ln>
            <a:noFill/>
          </a:ln>
        </p:spPr>
      </p:pic>
      <p:pic>
        <p:nvPicPr>
          <p:cNvPr id="795" name="Google Shape;795;p59"/>
          <p:cNvPicPr preferRelativeResize="0"/>
          <p:nvPr/>
        </p:nvPicPr>
        <p:blipFill rotWithShape="1">
          <a:blip r:embed="rId2">
            <a:alphaModFix/>
          </a:blip>
          <a:srcRect b="475" l="0" r="0" t="465"/>
          <a:stretch/>
        </p:blipFill>
        <p:spPr>
          <a:xfrm>
            <a:off x="429768" y="3040985"/>
            <a:ext cx="577805" cy="446400"/>
          </a:xfrm>
          <a:prstGeom prst="rect">
            <a:avLst/>
          </a:prstGeom>
          <a:noFill/>
          <a:ln>
            <a:noFill/>
          </a:ln>
        </p:spPr>
      </p:pic>
      <p:pic>
        <p:nvPicPr>
          <p:cNvPr id="796" name="Google Shape;796;p59"/>
          <p:cNvPicPr preferRelativeResize="0"/>
          <p:nvPr/>
        </p:nvPicPr>
        <p:blipFill rotWithShape="1">
          <a:blip r:embed="rId2">
            <a:alphaModFix/>
          </a:blip>
          <a:srcRect b="475" l="0" r="0" t="465"/>
          <a:stretch/>
        </p:blipFill>
        <p:spPr>
          <a:xfrm>
            <a:off x="429768" y="3622122"/>
            <a:ext cx="577805" cy="446400"/>
          </a:xfrm>
          <a:prstGeom prst="rect">
            <a:avLst/>
          </a:prstGeom>
          <a:noFill/>
          <a:ln>
            <a:noFill/>
          </a:ln>
        </p:spPr>
      </p:pic>
      <p:pic>
        <p:nvPicPr>
          <p:cNvPr id="797" name="Google Shape;797;p59"/>
          <p:cNvPicPr preferRelativeResize="0"/>
          <p:nvPr/>
        </p:nvPicPr>
        <p:blipFill rotWithShape="1">
          <a:blip r:embed="rId2">
            <a:alphaModFix/>
          </a:blip>
          <a:srcRect b="475" l="0" r="0" t="465"/>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7. Bullets 1–7 (Green)">
  <p:cSld name="CUSTOM_2_7_1_3_1_1_1_2">
    <p:spTree>
      <p:nvGrpSpPr>
        <p:cNvPr id="798" name="Shape 798"/>
        <p:cNvGrpSpPr/>
        <p:nvPr/>
      </p:nvGrpSpPr>
      <p:grpSpPr>
        <a:xfrm>
          <a:off x="0" y="0"/>
          <a:ext cx="0" cy="0"/>
          <a:chOff x="0" y="0"/>
          <a:chExt cx="0" cy="0"/>
        </a:xfrm>
      </p:grpSpPr>
      <p:sp>
        <p:nvSpPr>
          <p:cNvPr id="799" name="Google Shape;799;p60"/>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6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01" name="Google Shape;801;p6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02" name="Google Shape;802;p6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03" name="Google Shape;803;p6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04" name="Google Shape;804;p6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05" name="Google Shape;805;p6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06" name="Google Shape;806;p60"/>
          <p:cNvSpPr txBox="1"/>
          <p:nvPr>
            <p:ph idx="3" type="subTitle"/>
          </p:nvPr>
        </p:nvSpPr>
        <p:spPr>
          <a:xfrm>
            <a:off x="175"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07" name="Google Shape;807;p60"/>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60"/>
          <p:cNvSpPr txBox="1"/>
          <p:nvPr>
            <p:ph idx="4" type="subTitle"/>
          </p:nvPr>
        </p:nvSpPr>
        <p:spPr>
          <a:xfrm>
            <a:off x="425"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09" name="Google Shape;809;p60"/>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60"/>
          <p:cNvSpPr txBox="1"/>
          <p:nvPr>
            <p:ph idx="5" type="subTitle"/>
          </p:nvPr>
        </p:nvSpPr>
        <p:spPr>
          <a:xfrm>
            <a:off x="175"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1" name="Google Shape;811;p60"/>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60"/>
          <p:cNvSpPr txBox="1"/>
          <p:nvPr>
            <p:ph idx="6" type="subTitle"/>
          </p:nvPr>
        </p:nvSpPr>
        <p:spPr>
          <a:xfrm>
            <a:off x="-75"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3" name="Google Shape;813;p60"/>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60"/>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5" name="Google Shape;815;p60"/>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60"/>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7" name="Google Shape;817;p60"/>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60"/>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19" name="Google Shape;819;p60"/>
          <p:cNvPicPr preferRelativeResize="0"/>
          <p:nvPr/>
        </p:nvPicPr>
        <p:blipFill rotWithShape="1">
          <a:blip r:embed="rId2">
            <a:alphaModFix/>
          </a:blip>
          <a:srcRect b="1830" l="0" r="0" t="1830"/>
          <a:stretch/>
        </p:blipFill>
        <p:spPr>
          <a:xfrm>
            <a:off x="429768" y="1171588"/>
            <a:ext cx="521208" cy="396118"/>
          </a:xfrm>
          <a:prstGeom prst="rect">
            <a:avLst/>
          </a:prstGeom>
          <a:noFill/>
          <a:ln>
            <a:noFill/>
          </a:ln>
        </p:spPr>
      </p:pic>
      <p:pic>
        <p:nvPicPr>
          <p:cNvPr id="820" name="Google Shape;820;p60"/>
          <p:cNvPicPr preferRelativeResize="0"/>
          <p:nvPr/>
        </p:nvPicPr>
        <p:blipFill rotWithShape="1">
          <a:blip r:embed="rId3">
            <a:alphaModFix/>
          </a:blip>
          <a:srcRect b="1037" l="0" r="0" t="1047"/>
          <a:stretch/>
        </p:blipFill>
        <p:spPr>
          <a:xfrm>
            <a:off x="429768" y="1709650"/>
            <a:ext cx="521208" cy="396118"/>
          </a:xfrm>
          <a:prstGeom prst="rect">
            <a:avLst/>
          </a:prstGeom>
          <a:noFill/>
          <a:ln>
            <a:noFill/>
          </a:ln>
        </p:spPr>
      </p:pic>
      <p:pic>
        <p:nvPicPr>
          <p:cNvPr id="821" name="Google Shape;821;p60"/>
          <p:cNvPicPr preferRelativeResize="0"/>
          <p:nvPr/>
        </p:nvPicPr>
        <p:blipFill rotWithShape="1">
          <a:blip r:embed="rId2">
            <a:alphaModFix/>
          </a:blip>
          <a:srcRect b="1830" l="0" r="0" t="1830"/>
          <a:stretch/>
        </p:blipFill>
        <p:spPr>
          <a:xfrm>
            <a:off x="429768" y="2205600"/>
            <a:ext cx="521208" cy="396118"/>
          </a:xfrm>
          <a:prstGeom prst="rect">
            <a:avLst/>
          </a:prstGeom>
          <a:noFill/>
          <a:ln>
            <a:noFill/>
          </a:ln>
        </p:spPr>
      </p:pic>
      <p:pic>
        <p:nvPicPr>
          <p:cNvPr id="822" name="Google Shape;822;p60"/>
          <p:cNvPicPr preferRelativeResize="0"/>
          <p:nvPr/>
        </p:nvPicPr>
        <p:blipFill rotWithShape="1">
          <a:blip r:embed="rId3">
            <a:alphaModFix/>
          </a:blip>
          <a:srcRect b="1037" l="0" r="0" t="1047"/>
          <a:stretch/>
        </p:blipFill>
        <p:spPr>
          <a:xfrm>
            <a:off x="429768" y="2755163"/>
            <a:ext cx="521208" cy="396118"/>
          </a:xfrm>
          <a:prstGeom prst="rect">
            <a:avLst/>
          </a:prstGeom>
          <a:noFill/>
          <a:ln>
            <a:noFill/>
          </a:ln>
        </p:spPr>
      </p:pic>
      <p:pic>
        <p:nvPicPr>
          <p:cNvPr id="823" name="Google Shape;823;p60"/>
          <p:cNvPicPr preferRelativeResize="0"/>
          <p:nvPr/>
        </p:nvPicPr>
        <p:blipFill rotWithShape="1">
          <a:blip r:embed="rId2">
            <a:alphaModFix/>
          </a:blip>
          <a:srcRect b="1830" l="0" r="0" t="1830"/>
          <a:stretch/>
        </p:blipFill>
        <p:spPr>
          <a:xfrm>
            <a:off x="429768" y="3277788"/>
            <a:ext cx="521208" cy="396118"/>
          </a:xfrm>
          <a:prstGeom prst="rect">
            <a:avLst/>
          </a:prstGeom>
          <a:noFill/>
          <a:ln>
            <a:noFill/>
          </a:ln>
        </p:spPr>
      </p:pic>
      <p:pic>
        <p:nvPicPr>
          <p:cNvPr id="824" name="Google Shape;824;p60"/>
          <p:cNvPicPr preferRelativeResize="0"/>
          <p:nvPr/>
        </p:nvPicPr>
        <p:blipFill rotWithShape="1">
          <a:blip r:embed="rId3">
            <a:alphaModFix/>
          </a:blip>
          <a:srcRect b="1390" l="0" r="0" t="1380"/>
          <a:stretch/>
        </p:blipFill>
        <p:spPr>
          <a:xfrm>
            <a:off x="429768" y="3794760"/>
            <a:ext cx="520980" cy="393192"/>
          </a:xfrm>
          <a:prstGeom prst="rect">
            <a:avLst/>
          </a:prstGeom>
          <a:noFill/>
          <a:ln>
            <a:noFill/>
          </a:ln>
        </p:spPr>
      </p:pic>
      <p:pic>
        <p:nvPicPr>
          <p:cNvPr id="825" name="Google Shape;825;p60"/>
          <p:cNvPicPr preferRelativeResize="0"/>
          <p:nvPr/>
        </p:nvPicPr>
        <p:blipFill rotWithShape="1">
          <a:blip r:embed="rId2">
            <a:alphaModFix/>
          </a:blip>
          <a:srcRect b="1830" l="0" r="0" t="1830"/>
          <a:stretch/>
        </p:blipFill>
        <p:spPr>
          <a:xfrm>
            <a:off x="429768" y="4343400"/>
            <a:ext cx="520979"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8. Bullets 1–7 (Yellow/Green)">
  <p:cSld name="CUSTOM_2_7_1_3_1_1_1_2_1">
    <p:spTree>
      <p:nvGrpSpPr>
        <p:cNvPr id="826" name="Shape 826"/>
        <p:cNvGrpSpPr/>
        <p:nvPr/>
      </p:nvGrpSpPr>
      <p:grpSpPr>
        <a:xfrm>
          <a:off x="0" y="0"/>
          <a:ext cx="0" cy="0"/>
          <a:chOff x="0" y="0"/>
          <a:chExt cx="0" cy="0"/>
        </a:xfrm>
      </p:grpSpPr>
      <p:sp>
        <p:nvSpPr>
          <p:cNvPr id="827" name="Google Shape;827;p61"/>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6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9" name="Google Shape;829;p6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30" name="Google Shape;830;p6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31" name="Google Shape;831;p6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32" name="Google Shape;832;p6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33" name="Google Shape;833;p6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34" name="Google Shape;834;p61"/>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35" name="Google Shape;835;p61"/>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61"/>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37" name="Google Shape;837;p61"/>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61"/>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39" name="Google Shape;839;p61"/>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61"/>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1" name="Google Shape;841;p61"/>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61"/>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3" name="Google Shape;843;p61"/>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61"/>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5" name="Google Shape;845;p61"/>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61"/>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47" name="Google Shape;847;p61"/>
          <p:cNvPicPr preferRelativeResize="0"/>
          <p:nvPr/>
        </p:nvPicPr>
        <p:blipFill rotWithShape="1">
          <a:blip r:embed="rId2">
            <a:alphaModFix/>
          </a:blip>
          <a:srcRect b="1830" l="0" r="0" t="1830"/>
          <a:stretch/>
        </p:blipFill>
        <p:spPr>
          <a:xfrm>
            <a:off x="429768" y="1171588"/>
            <a:ext cx="521208" cy="396118"/>
          </a:xfrm>
          <a:prstGeom prst="rect">
            <a:avLst/>
          </a:prstGeom>
          <a:noFill/>
          <a:ln>
            <a:noFill/>
          </a:ln>
        </p:spPr>
      </p:pic>
      <p:pic>
        <p:nvPicPr>
          <p:cNvPr id="848" name="Google Shape;848;p61"/>
          <p:cNvPicPr preferRelativeResize="0"/>
          <p:nvPr/>
        </p:nvPicPr>
        <p:blipFill rotWithShape="1">
          <a:blip r:embed="rId2">
            <a:alphaModFix/>
          </a:blip>
          <a:srcRect b="1830" l="0" r="0" t="1830"/>
          <a:stretch/>
        </p:blipFill>
        <p:spPr>
          <a:xfrm>
            <a:off x="429768" y="1709650"/>
            <a:ext cx="521208" cy="396118"/>
          </a:xfrm>
          <a:prstGeom prst="rect">
            <a:avLst/>
          </a:prstGeom>
          <a:noFill/>
          <a:ln>
            <a:noFill/>
          </a:ln>
        </p:spPr>
      </p:pic>
      <p:pic>
        <p:nvPicPr>
          <p:cNvPr id="849" name="Google Shape;849;p61"/>
          <p:cNvPicPr preferRelativeResize="0"/>
          <p:nvPr/>
        </p:nvPicPr>
        <p:blipFill rotWithShape="1">
          <a:blip r:embed="rId2">
            <a:alphaModFix/>
          </a:blip>
          <a:srcRect b="1830" l="0" r="0" t="1830"/>
          <a:stretch/>
        </p:blipFill>
        <p:spPr>
          <a:xfrm>
            <a:off x="429768" y="2205600"/>
            <a:ext cx="521208" cy="396118"/>
          </a:xfrm>
          <a:prstGeom prst="rect">
            <a:avLst/>
          </a:prstGeom>
          <a:noFill/>
          <a:ln>
            <a:noFill/>
          </a:ln>
        </p:spPr>
      </p:pic>
      <p:pic>
        <p:nvPicPr>
          <p:cNvPr id="850" name="Google Shape;850;p61"/>
          <p:cNvPicPr preferRelativeResize="0"/>
          <p:nvPr/>
        </p:nvPicPr>
        <p:blipFill rotWithShape="1">
          <a:blip r:embed="rId2">
            <a:alphaModFix/>
          </a:blip>
          <a:srcRect b="1830" l="0" r="0" t="1830"/>
          <a:stretch/>
        </p:blipFill>
        <p:spPr>
          <a:xfrm>
            <a:off x="429768" y="2755163"/>
            <a:ext cx="521208" cy="396118"/>
          </a:xfrm>
          <a:prstGeom prst="rect">
            <a:avLst/>
          </a:prstGeom>
          <a:noFill/>
          <a:ln>
            <a:noFill/>
          </a:ln>
        </p:spPr>
      </p:pic>
      <p:pic>
        <p:nvPicPr>
          <p:cNvPr id="851" name="Google Shape;851;p61"/>
          <p:cNvPicPr preferRelativeResize="0"/>
          <p:nvPr/>
        </p:nvPicPr>
        <p:blipFill rotWithShape="1">
          <a:blip r:embed="rId2">
            <a:alphaModFix/>
          </a:blip>
          <a:srcRect b="1830" l="0" r="0" t="1830"/>
          <a:stretch/>
        </p:blipFill>
        <p:spPr>
          <a:xfrm>
            <a:off x="429768" y="3277788"/>
            <a:ext cx="521208" cy="396118"/>
          </a:xfrm>
          <a:prstGeom prst="rect">
            <a:avLst/>
          </a:prstGeom>
          <a:noFill/>
          <a:ln>
            <a:noFill/>
          </a:ln>
        </p:spPr>
      </p:pic>
      <p:pic>
        <p:nvPicPr>
          <p:cNvPr id="852" name="Google Shape;852;p61"/>
          <p:cNvPicPr preferRelativeResize="0"/>
          <p:nvPr/>
        </p:nvPicPr>
        <p:blipFill rotWithShape="1">
          <a:blip r:embed="rId2">
            <a:alphaModFix/>
          </a:blip>
          <a:srcRect b="1830" l="0" r="0" t="1830"/>
          <a:stretch/>
        </p:blipFill>
        <p:spPr>
          <a:xfrm>
            <a:off x="429768" y="3794760"/>
            <a:ext cx="520979" cy="393192"/>
          </a:xfrm>
          <a:prstGeom prst="rect">
            <a:avLst/>
          </a:prstGeom>
          <a:noFill/>
          <a:ln>
            <a:noFill/>
          </a:ln>
        </p:spPr>
      </p:pic>
      <p:pic>
        <p:nvPicPr>
          <p:cNvPr id="853" name="Google Shape;853;p61"/>
          <p:cNvPicPr preferRelativeResize="0"/>
          <p:nvPr/>
        </p:nvPicPr>
        <p:blipFill rotWithShape="1">
          <a:blip r:embed="rId2">
            <a:alphaModFix/>
          </a:blip>
          <a:srcRect b="1830" l="0" r="0" t="1830"/>
          <a:stretch/>
        </p:blipFill>
        <p:spPr>
          <a:xfrm>
            <a:off x="429768" y="4343400"/>
            <a:ext cx="520979"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9. Bullets 1–7 (Gray)">
  <p:cSld name="CUSTOM_2_7_1_3_1_1_1_2_1_1">
    <p:spTree>
      <p:nvGrpSpPr>
        <p:cNvPr id="854" name="Shape 854"/>
        <p:cNvGrpSpPr/>
        <p:nvPr/>
      </p:nvGrpSpPr>
      <p:grpSpPr>
        <a:xfrm>
          <a:off x="0" y="0"/>
          <a:ext cx="0" cy="0"/>
          <a:chOff x="0" y="0"/>
          <a:chExt cx="0" cy="0"/>
        </a:xfrm>
      </p:grpSpPr>
      <p:sp>
        <p:nvSpPr>
          <p:cNvPr id="855" name="Google Shape;855;p62"/>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6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7" name="Google Shape;857;p6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58" name="Google Shape;858;p6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59" name="Google Shape;859;p6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60" name="Google Shape;860;p6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61" name="Google Shape;861;p6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62" name="Google Shape;862;p62"/>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63" name="Google Shape;863;p62"/>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62"/>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65" name="Google Shape;865;p62"/>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62"/>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67" name="Google Shape;867;p62"/>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62"/>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69" name="Google Shape;869;p62"/>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62"/>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1" name="Google Shape;871;p62"/>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62"/>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3" name="Google Shape;873;p62"/>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62"/>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75" name="Google Shape;875;p62"/>
          <p:cNvPicPr preferRelativeResize="0"/>
          <p:nvPr/>
        </p:nvPicPr>
        <p:blipFill rotWithShape="1">
          <a:blip r:embed="rId2">
            <a:alphaModFix/>
          </a:blip>
          <a:srcRect b="2561" l="0" r="0" t="2552"/>
          <a:stretch/>
        </p:blipFill>
        <p:spPr>
          <a:xfrm>
            <a:off x="429768" y="1171588"/>
            <a:ext cx="521208" cy="396118"/>
          </a:xfrm>
          <a:prstGeom prst="rect">
            <a:avLst/>
          </a:prstGeom>
          <a:noFill/>
          <a:ln>
            <a:noFill/>
          </a:ln>
        </p:spPr>
      </p:pic>
      <p:pic>
        <p:nvPicPr>
          <p:cNvPr id="876" name="Google Shape;876;p62"/>
          <p:cNvPicPr preferRelativeResize="0"/>
          <p:nvPr/>
        </p:nvPicPr>
        <p:blipFill rotWithShape="1">
          <a:blip r:embed="rId2">
            <a:alphaModFix/>
          </a:blip>
          <a:srcRect b="2561" l="0" r="0" t="2552"/>
          <a:stretch/>
        </p:blipFill>
        <p:spPr>
          <a:xfrm>
            <a:off x="429768" y="1709650"/>
            <a:ext cx="521208" cy="396118"/>
          </a:xfrm>
          <a:prstGeom prst="rect">
            <a:avLst/>
          </a:prstGeom>
          <a:noFill/>
          <a:ln>
            <a:noFill/>
          </a:ln>
        </p:spPr>
      </p:pic>
      <p:pic>
        <p:nvPicPr>
          <p:cNvPr id="877" name="Google Shape;877;p62"/>
          <p:cNvPicPr preferRelativeResize="0"/>
          <p:nvPr/>
        </p:nvPicPr>
        <p:blipFill rotWithShape="1">
          <a:blip r:embed="rId2">
            <a:alphaModFix/>
          </a:blip>
          <a:srcRect b="2561" l="0" r="0" t="2552"/>
          <a:stretch/>
        </p:blipFill>
        <p:spPr>
          <a:xfrm>
            <a:off x="429768" y="2205600"/>
            <a:ext cx="521208" cy="396118"/>
          </a:xfrm>
          <a:prstGeom prst="rect">
            <a:avLst/>
          </a:prstGeom>
          <a:noFill/>
          <a:ln>
            <a:noFill/>
          </a:ln>
        </p:spPr>
      </p:pic>
      <p:pic>
        <p:nvPicPr>
          <p:cNvPr id="878" name="Google Shape;878;p62"/>
          <p:cNvPicPr preferRelativeResize="0"/>
          <p:nvPr/>
        </p:nvPicPr>
        <p:blipFill rotWithShape="1">
          <a:blip r:embed="rId2">
            <a:alphaModFix/>
          </a:blip>
          <a:srcRect b="2561" l="0" r="0" t="2552"/>
          <a:stretch/>
        </p:blipFill>
        <p:spPr>
          <a:xfrm>
            <a:off x="429768" y="2755163"/>
            <a:ext cx="521208" cy="396118"/>
          </a:xfrm>
          <a:prstGeom prst="rect">
            <a:avLst/>
          </a:prstGeom>
          <a:noFill/>
          <a:ln>
            <a:noFill/>
          </a:ln>
        </p:spPr>
      </p:pic>
      <p:pic>
        <p:nvPicPr>
          <p:cNvPr id="879" name="Google Shape;879;p62"/>
          <p:cNvPicPr preferRelativeResize="0"/>
          <p:nvPr/>
        </p:nvPicPr>
        <p:blipFill rotWithShape="1">
          <a:blip r:embed="rId2">
            <a:alphaModFix/>
          </a:blip>
          <a:srcRect b="2561" l="0" r="0" t="2552"/>
          <a:stretch/>
        </p:blipFill>
        <p:spPr>
          <a:xfrm>
            <a:off x="429768" y="3277788"/>
            <a:ext cx="521208" cy="396118"/>
          </a:xfrm>
          <a:prstGeom prst="rect">
            <a:avLst/>
          </a:prstGeom>
          <a:noFill/>
          <a:ln>
            <a:noFill/>
          </a:ln>
        </p:spPr>
      </p:pic>
      <p:pic>
        <p:nvPicPr>
          <p:cNvPr id="880" name="Google Shape;880;p62"/>
          <p:cNvPicPr preferRelativeResize="0"/>
          <p:nvPr/>
        </p:nvPicPr>
        <p:blipFill rotWithShape="1">
          <a:blip r:embed="rId2">
            <a:alphaModFix/>
          </a:blip>
          <a:srcRect b="2892" l="0" r="0" t="2883"/>
          <a:stretch/>
        </p:blipFill>
        <p:spPr>
          <a:xfrm>
            <a:off x="429768" y="3794760"/>
            <a:ext cx="520980" cy="393192"/>
          </a:xfrm>
          <a:prstGeom prst="rect">
            <a:avLst/>
          </a:prstGeom>
          <a:noFill/>
          <a:ln>
            <a:noFill/>
          </a:ln>
        </p:spPr>
      </p:pic>
      <p:pic>
        <p:nvPicPr>
          <p:cNvPr id="881" name="Google Shape;881;p62"/>
          <p:cNvPicPr preferRelativeResize="0"/>
          <p:nvPr/>
        </p:nvPicPr>
        <p:blipFill rotWithShape="1">
          <a:blip r:embed="rId2">
            <a:alphaModFix/>
          </a:blip>
          <a:srcRect b="2892" l="0" r="0" t="2883"/>
          <a:stretch/>
        </p:blipFill>
        <p:spPr>
          <a:xfrm>
            <a:off x="429768" y="4343400"/>
            <a:ext cx="520980"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0. Bullets 1–7 (Blue)">
  <p:cSld name="CUSTOM_2_7_1_3_1_1_1_2_1_1_1">
    <p:spTree>
      <p:nvGrpSpPr>
        <p:cNvPr id="882" name="Shape 882"/>
        <p:cNvGrpSpPr/>
        <p:nvPr/>
      </p:nvGrpSpPr>
      <p:grpSpPr>
        <a:xfrm>
          <a:off x="0" y="0"/>
          <a:ext cx="0" cy="0"/>
          <a:chOff x="0" y="0"/>
          <a:chExt cx="0" cy="0"/>
        </a:xfrm>
      </p:grpSpPr>
      <p:sp>
        <p:nvSpPr>
          <p:cNvPr id="883" name="Google Shape;883;p63"/>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6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5" name="Google Shape;885;p6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86" name="Google Shape;886;p6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87" name="Google Shape;887;p6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88" name="Google Shape;888;p6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89" name="Google Shape;889;p6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90" name="Google Shape;890;p63"/>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91" name="Google Shape;891;p63"/>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63"/>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93" name="Google Shape;893;p63"/>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63"/>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95" name="Google Shape;895;p63"/>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63"/>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97" name="Google Shape;897;p63"/>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63"/>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99" name="Google Shape;899;p63"/>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63"/>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1" name="Google Shape;901;p63"/>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63"/>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03" name="Google Shape;903;p63"/>
          <p:cNvPicPr preferRelativeResize="0"/>
          <p:nvPr/>
        </p:nvPicPr>
        <p:blipFill rotWithShape="1">
          <a:blip r:embed="rId2">
            <a:alphaModFix/>
          </a:blip>
          <a:srcRect b="1276" l="0" r="0" t="1276"/>
          <a:stretch/>
        </p:blipFill>
        <p:spPr>
          <a:xfrm>
            <a:off x="429768" y="1171588"/>
            <a:ext cx="521208" cy="396118"/>
          </a:xfrm>
          <a:prstGeom prst="rect">
            <a:avLst/>
          </a:prstGeom>
          <a:noFill/>
          <a:ln>
            <a:noFill/>
          </a:ln>
        </p:spPr>
      </p:pic>
      <p:pic>
        <p:nvPicPr>
          <p:cNvPr id="904" name="Google Shape;904;p63"/>
          <p:cNvPicPr preferRelativeResize="0"/>
          <p:nvPr/>
        </p:nvPicPr>
        <p:blipFill rotWithShape="1">
          <a:blip r:embed="rId2">
            <a:alphaModFix/>
          </a:blip>
          <a:srcRect b="1276" l="0" r="0" t="1276"/>
          <a:stretch/>
        </p:blipFill>
        <p:spPr>
          <a:xfrm>
            <a:off x="429768" y="1709650"/>
            <a:ext cx="521208" cy="396119"/>
          </a:xfrm>
          <a:prstGeom prst="rect">
            <a:avLst/>
          </a:prstGeom>
          <a:noFill/>
          <a:ln>
            <a:noFill/>
          </a:ln>
        </p:spPr>
      </p:pic>
      <p:pic>
        <p:nvPicPr>
          <p:cNvPr id="905" name="Google Shape;905;p63"/>
          <p:cNvPicPr preferRelativeResize="0"/>
          <p:nvPr/>
        </p:nvPicPr>
        <p:blipFill rotWithShape="1">
          <a:blip r:embed="rId2">
            <a:alphaModFix/>
          </a:blip>
          <a:srcRect b="1276" l="0" r="0" t="1276"/>
          <a:stretch/>
        </p:blipFill>
        <p:spPr>
          <a:xfrm>
            <a:off x="429768" y="2205600"/>
            <a:ext cx="521208" cy="396118"/>
          </a:xfrm>
          <a:prstGeom prst="rect">
            <a:avLst/>
          </a:prstGeom>
          <a:noFill/>
          <a:ln>
            <a:noFill/>
          </a:ln>
        </p:spPr>
      </p:pic>
      <p:pic>
        <p:nvPicPr>
          <p:cNvPr id="906" name="Google Shape;906;p63"/>
          <p:cNvPicPr preferRelativeResize="0"/>
          <p:nvPr/>
        </p:nvPicPr>
        <p:blipFill rotWithShape="1">
          <a:blip r:embed="rId2">
            <a:alphaModFix/>
          </a:blip>
          <a:srcRect b="1276" l="0" r="0" t="1276"/>
          <a:stretch/>
        </p:blipFill>
        <p:spPr>
          <a:xfrm>
            <a:off x="429768" y="2755163"/>
            <a:ext cx="521208" cy="396119"/>
          </a:xfrm>
          <a:prstGeom prst="rect">
            <a:avLst/>
          </a:prstGeom>
          <a:noFill/>
          <a:ln>
            <a:noFill/>
          </a:ln>
        </p:spPr>
      </p:pic>
      <p:pic>
        <p:nvPicPr>
          <p:cNvPr id="907" name="Google Shape;907;p63"/>
          <p:cNvPicPr preferRelativeResize="0"/>
          <p:nvPr/>
        </p:nvPicPr>
        <p:blipFill rotWithShape="1">
          <a:blip r:embed="rId2">
            <a:alphaModFix/>
          </a:blip>
          <a:srcRect b="1276" l="0" r="0" t="1276"/>
          <a:stretch/>
        </p:blipFill>
        <p:spPr>
          <a:xfrm>
            <a:off x="429768" y="3277788"/>
            <a:ext cx="521208" cy="396118"/>
          </a:xfrm>
          <a:prstGeom prst="rect">
            <a:avLst/>
          </a:prstGeom>
          <a:noFill/>
          <a:ln>
            <a:noFill/>
          </a:ln>
        </p:spPr>
      </p:pic>
      <p:pic>
        <p:nvPicPr>
          <p:cNvPr id="908" name="Google Shape;908;p63"/>
          <p:cNvPicPr preferRelativeResize="0"/>
          <p:nvPr/>
        </p:nvPicPr>
        <p:blipFill rotWithShape="1">
          <a:blip r:embed="rId2">
            <a:alphaModFix/>
          </a:blip>
          <a:srcRect b="1616" l="0" r="0" t="1616"/>
          <a:stretch/>
        </p:blipFill>
        <p:spPr>
          <a:xfrm>
            <a:off x="429768" y="3794760"/>
            <a:ext cx="520980" cy="393192"/>
          </a:xfrm>
          <a:prstGeom prst="rect">
            <a:avLst/>
          </a:prstGeom>
          <a:noFill/>
          <a:ln>
            <a:noFill/>
          </a:ln>
        </p:spPr>
      </p:pic>
      <p:pic>
        <p:nvPicPr>
          <p:cNvPr id="909" name="Google Shape;909;p63"/>
          <p:cNvPicPr preferRelativeResize="0"/>
          <p:nvPr/>
        </p:nvPicPr>
        <p:blipFill rotWithShape="1">
          <a:blip r:embed="rId2">
            <a:alphaModFix/>
          </a:blip>
          <a:srcRect b="1616" l="0" r="0" t="1616"/>
          <a:stretch/>
        </p:blipFill>
        <p:spPr>
          <a:xfrm>
            <a:off x="429768" y="4343400"/>
            <a:ext cx="520980"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1. Bullets 1–8 (Yellow/Green)">
  <p:cSld name="CUSTOM_2_7_1_3_1_1_1_1_1_1_1">
    <p:spTree>
      <p:nvGrpSpPr>
        <p:cNvPr id="910" name="Shape 910"/>
        <p:cNvGrpSpPr/>
        <p:nvPr/>
      </p:nvGrpSpPr>
      <p:grpSpPr>
        <a:xfrm>
          <a:off x="0" y="0"/>
          <a:ext cx="0" cy="0"/>
          <a:chOff x="0" y="0"/>
          <a:chExt cx="0" cy="0"/>
        </a:xfrm>
      </p:grpSpPr>
      <p:sp>
        <p:nvSpPr>
          <p:cNvPr id="911" name="Google Shape;911;p6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2" name="Google Shape;912;p6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913" name="Google Shape;913;p6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914" name="Google Shape;914;p6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915" name="Google Shape;915;p6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16" name="Google Shape;916;p6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7" name="Google Shape;917;p64"/>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64"/>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9" name="Google Shape;919;p64"/>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64"/>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21" name="Google Shape;921;p64"/>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64"/>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23" name="Google Shape;923;p64"/>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64"/>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25" name="Google Shape;925;p64"/>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64"/>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27" name="Google Shape;927;p64"/>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64"/>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29" name="Google Shape;929;p64"/>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64"/>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1" name="Google Shape;931;p64"/>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64"/>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33" name="Google Shape;933;p64"/>
          <p:cNvPicPr preferRelativeResize="0"/>
          <p:nvPr/>
        </p:nvPicPr>
        <p:blipFill rotWithShape="1">
          <a:blip r:embed="rId2">
            <a:alphaModFix/>
          </a:blip>
          <a:srcRect b="1830" l="0" r="0" t="1830"/>
          <a:stretch/>
        </p:blipFill>
        <p:spPr>
          <a:xfrm>
            <a:off x="429768" y="1261872"/>
            <a:ext cx="475488" cy="361371"/>
          </a:xfrm>
          <a:prstGeom prst="rect">
            <a:avLst/>
          </a:prstGeom>
          <a:noFill/>
          <a:ln>
            <a:noFill/>
          </a:ln>
        </p:spPr>
      </p:pic>
      <p:pic>
        <p:nvPicPr>
          <p:cNvPr id="934" name="Google Shape;934;p64"/>
          <p:cNvPicPr preferRelativeResize="0"/>
          <p:nvPr/>
        </p:nvPicPr>
        <p:blipFill rotWithShape="1">
          <a:blip r:embed="rId2">
            <a:alphaModFix/>
          </a:blip>
          <a:srcRect b="1830" l="0" r="0" t="1830"/>
          <a:stretch/>
        </p:blipFill>
        <p:spPr>
          <a:xfrm>
            <a:off x="429768" y="1709928"/>
            <a:ext cx="475488" cy="361371"/>
          </a:xfrm>
          <a:prstGeom prst="rect">
            <a:avLst/>
          </a:prstGeom>
          <a:noFill/>
          <a:ln>
            <a:noFill/>
          </a:ln>
        </p:spPr>
      </p:pic>
      <p:pic>
        <p:nvPicPr>
          <p:cNvPr id="935" name="Google Shape;935;p64"/>
          <p:cNvPicPr preferRelativeResize="0"/>
          <p:nvPr/>
        </p:nvPicPr>
        <p:blipFill rotWithShape="1">
          <a:blip r:embed="rId2">
            <a:alphaModFix/>
          </a:blip>
          <a:srcRect b="1830" l="0" r="0" t="1830"/>
          <a:stretch/>
        </p:blipFill>
        <p:spPr>
          <a:xfrm>
            <a:off x="429768" y="2129247"/>
            <a:ext cx="475488" cy="361371"/>
          </a:xfrm>
          <a:prstGeom prst="rect">
            <a:avLst/>
          </a:prstGeom>
          <a:noFill/>
          <a:ln>
            <a:noFill/>
          </a:ln>
        </p:spPr>
      </p:pic>
      <p:pic>
        <p:nvPicPr>
          <p:cNvPr id="936" name="Google Shape;936;p64"/>
          <p:cNvPicPr preferRelativeResize="0"/>
          <p:nvPr/>
        </p:nvPicPr>
        <p:blipFill rotWithShape="1">
          <a:blip r:embed="rId2">
            <a:alphaModFix/>
          </a:blip>
          <a:srcRect b="1830" l="0" r="0" t="1830"/>
          <a:stretch/>
        </p:blipFill>
        <p:spPr>
          <a:xfrm>
            <a:off x="429768" y="2577303"/>
            <a:ext cx="475488" cy="361371"/>
          </a:xfrm>
          <a:prstGeom prst="rect">
            <a:avLst/>
          </a:prstGeom>
          <a:noFill/>
          <a:ln>
            <a:noFill/>
          </a:ln>
        </p:spPr>
      </p:pic>
      <p:pic>
        <p:nvPicPr>
          <p:cNvPr id="937" name="Google Shape;937;p64"/>
          <p:cNvPicPr preferRelativeResize="0"/>
          <p:nvPr/>
        </p:nvPicPr>
        <p:blipFill rotWithShape="1">
          <a:blip r:embed="rId2">
            <a:alphaModFix/>
          </a:blip>
          <a:srcRect b="1830" l="0" r="0" t="1830"/>
          <a:stretch/>
        </p:blipFill>
        <p:spPr>
          <a:xfrm>
            <a:off x="429768" y="2999232"/>
            <a:ext cx="475488" cy="361371"/>
          </a:xfrm>
          <a:prstGeom prst="rect">
            <a:avLst/>
          </a:prstGeom>
          <a:noFill/>
          <a:ln>
            <a:noFill/>
          </a:ln>
        </p:spPr>
      </p:pic>
      <p:pic>
        <p:nvPicPr>
          <p:cNvPr id="938" name="Google Shape;938;p64"/>
          <p:cNvPicPr preferRelativeResize="0"/>
          <p:nvPr/>
        </p:nvPicPr>
        <p:blipFill rotWithShape="1">
          <a:blip r:embed="rId2">
            <a:alphaModFix/>
          </a:blip>
          <a:srcRect b="1830" l="0" r="0" t="1830"/>
          <a:stretch/>
        </p:blipFill>
        <p:spPr>
          <a:xfrm>
            <a:off x="429768" y="3438144"/>
            <a:ext cx="475488" cy="361371"/>
          </a:xfrm>
          <a:prstGeom prst="rect">
            <a:avLst/>
          </a:prstGeom>
          <a:noFill/>
          <a:ln>
            <a:noFill/>
          </a:ln>
        </p:spPr>
      </p:pic>
      <p:pic>
        <p:nvPicPr>
          <p:cNvPr id="939" name="Google Shape;939;p64"/>
          <p:cNvPicPr preferRelativeResize="0"/>
          <p:nvPr/>
        </p:nvPicPr>
        <p:blipFill rotWithShape="1">
          <a:blip r:embed="rId2">
            <a:alphaModFix/>
          </a:blip>
          <a:srcRect b="1830" l="0" r="0" t="1830"/>
          <a:stretch/>
        </p:blipFill>
        <p:spPr>
          <a:xfrm>
            <a:off x="429768" y="3877056"/>
            <a:ext cx="475488" cy="361371"/>
          </a:xfrm>
          <a:prstGeom prst="rect">
            <a:avLst/>
          </a:prstGeom>
          <a:noFill/>
          <a:ln>
            <a:noFill/>
          </a:ln>
        </p:spPr>
      </p:pic>
      <p:pic>
        <p:nvPicPr>
          <p:cNvPr id="940" name="Google Shape;940;p64"/>
          <p:cNvPicPr preferRelativeResize="0"/>
          <p:nvPr/>
        </p:nvPicPr>
        <p:blipFill rotWithShape="1">
          <a:blip r:embed="rId2">
            <a:alphaModFix/>
          </a:blip>
          <a:srcRect b="1830" l="0" r="0" t="1830"/>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2. Bullets 1–8 (Gray)">
  <p:cSld name="CUSTOM_2_7_1_3_1_1_1_1_1_1_1_1">
    <p:spTree>
      <p:nvGrpSpPr>
        <p:cNvPr id="941" name="Shape 941"/>
        <p:cNvGrpSpPr/>
        <p:nvPr/>
      </p:nvGrpSpPr>
      <p:grpSpPr>
        <a:xfrm>
          <a:off x="0" y="0"/>
          <a:ext cx="0" cy="0"/>
          <a:chOff x="0" y="0"/>
          <a:chExt cx="0" cy="0"/>
        </a:xfrm>
      </p:grpSpPr>
      <p:sp>
        <p:nvSpPr>
          <p:cNvPr id="942" name="Google Shape;942;p6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3" name="Google Shape;943;p6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944" name="Google Shape;944;p6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945" name="Google Shape;945;p6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946" name="Google Shape;946;p6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47" name="Google Shape;947;p6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8" name="Google Shape;948;p65"/>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65"/>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50" name="Google Shape;950;p65"/>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65"/>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52" name="Google Shape;952;p65"/>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65"/>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54" name="Google Shape;954;p65"/>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65"/>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56" name="Google Shape;956;p65"/>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65"/>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58" name="Google Shape;958;p65"/>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65"/>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0" name="Google Shape;960;p65"/>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65"/>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2" name="Google Shape;962;p65"/>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65"/>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64" name="Google Shape;964;p65"/>
          <p:cNvPicPr preferRelativeResize="0"/>
          <p:nvPr/>
        </p:nvPicPr>
        <p:blipFill rotWithShape="1">
          <a:blip r:embed="rId2">
            <a:alphaModFix/>
          </a:blip>
          <a:srcRect b="2561" l="0" r="0" t="2552"/>
          <a:stretch/>
        </p:blipFill>
        <p:spPr>
          <a:xfrm>
            <a:off x="429768" y="1261872"/>
            <a:ext cx="475488" cy="361371"/>
          </a:xfrm>
          <a:prstGeom prst="rect">
            <a:avLst/>
          </a:prstGeom>
          <a:noFill/>
          <a:ln>
            <a:noFill/>
          </a:ln>
        </p:spPr>
      </p:pic>
      <p:pic>
        <p:nvPicPr>
          <p:cNvPr id="965" name="Google Shape;965;p65"/>
          <p:cNvPicPr preferRelativeResize="0"/>
          <p:nvPr/>
        </p:nvPicPr>
        <p:blipFill rotWithShape="1">
          <a:blip r:embed="rId2">
            <a:alphaModFix/>
          </a:blip>
          <a:srcRect b="2561" l="0" r="0" t="2552"/>
          <a:stretch/>
        </p:blipFill>
        <p:spPr>
          <a:xfrm>
            <a:off x="429768" y="1709928"/>
            <a:ext cx="475488" cy="361371"/>
          </a:xfrm>
          <a:prstGeom prst="rect">
            <a:avLst/>
          </a:prstGeom>
          <a:noFill/>
          <a:ln>
            <a:noFill/>
          </a:ln>
        </p:spPr>
      </p:pic>
      <p:pic>
        <p:nvPicPr>
          <p:cNvPr id="966" name="Google Shape;966;p65"/>
          <p:cNvPicPr preferRelativeResize="0"/>
          <p:nvPr/>
        </p:nvPicPr>
        <p:blipFill rotWithShape="1">
          <a:blip r:embed="rId2">
            <a:alphaModFix/>
          </a:blip>
          <a:srcRect b="2561" l="0" r="0" t="2552"/>
          <a:stretch/>
        </p:blipFill>
        <p:spPr>
          <a:xfrm>
            <a:off x="429768" y="2129247"/>
            <a:ext cx="475488" cy="361371"/>
          </a:xfrm>
          <a:prstGeom prst="rect">
            <a:avLst/>
          </a:prstGeom>
          <a:noFill/>
          <a:ln>
            <a:noFill/>
          </a:ln>
        </p:spPr>
      </p:pic>
      <p:pic>
        <p:nvPicPr>
          <p:cNvPr id="967" name="Google Shape;967;p65"/>
          <p:cNvPicPr preferRelativeResize="0"/>
          <p:nvPr/>
        </p:nvPicPr>
        <p:blipFill rotWithShape="1">
          <a:blip r:embed="rId2">
            <a:alphaModFix/>
          </a:blip>
          <a:srcRect b="2561" l="0" r="0" t="2552"/>
          <a:stretch/>
        </p:blipFill>
        <p:spPr>
          <a:xfrm>
            <a:off x="429768" y="2577303"/>
            <a:ext cx="475488" cy="361371"/>
          </a:xfrm>
          <a:prstGeom prst="rect">
            <a:avLst/>
          </a:prstGeom>
          <a:noFill/>
          <a:ln>
            <a:noFill/>
          </a:ln>
        </p:spPr>
      </p:pic>
      <p:pic>
        <p:nvPicPr>
          <p:cNvPr id="968" name="Google Shape;968;p65"/>
          <p:cNvPicPr preferRelativeResize="0"/>
          <p:nvPr/>
        </p:nvPicPr>
        <p:blipFill rotWithShape="1">
          <a:blip r:embed="rId2">
            <a:alphaModFix/>
          </a:blip>
          <a:srcRect b="2561" l="0" r="0" t="2552"/>
          <a:stretch/>
        </p:blipFill>
        <p:spPr>
          <a:xfrm>
            <a:off x="429768" y="2999232"/>
            <a:ext cx="475488" cy="361371"/>
          </a:xfrm>
          <a:prstGeom prst="rect">
            <a:avLst/>
          </a:prstGeom>
          <a:noFill/>
          <a:ln>
            <a:noFill/>
          </a:ln>
        </p:spPr>
      </p:pic>
      <p:pic>
        <p:nvPicPr>
          <p:cNvPr id="969" name="Google Shape;969;p65"/>
          <p:cNvPicPr preferRelativeResize="0"/>
          <p:nvPr/>
        </p:nvPicPr>
        <p:blipFill rotWithShape="1">
          <a:blip r:embed="rId2">
            <a:alphaModFix/>
          </a:blip>
          <a:srcRect b="2561" l="0" r="0" t="2552"/>
          <a:stretch/>
        </p:blipFill>
        <p:spPr>
          <a:xfrm>
            <a:off x="429768" y="3438144"/>
            <a:ext cx="475488" cy="361371"/>
          </a:xfrm>
          <a:prstGeom prst="rect">
            <a:avLst/>
          </a:prstGeom>
          <a:noFill/>
          <a:ln>
            <a:noFill/>
          </a:ln>
        </p:spPr>
      </p:pic>
      <p:pic>
        <p:nvPicPr>
          <p:cNvPr id="970" name="Google Shape;970;p65"/>
          <p:cNvPicPr preferRelativeResize="0"/>
          <p:nvPr/>
        </p:nvPicPr>
        <p:blipFill rotWithShape="1">
          <a:blip r:embed="rId2">
            <a:alphaModFix/>
          </a:blip>
          <a:srcRect b="2561" l="0" r="0" t="2552"/>
          <a:stretch/>
        </p:blipFill>
        <p:spPr>
          <a:xfrm>
            <a:off x="429768" y="3877056"/>
            <a:ext cx="475488" cy="361371"/>
          </a:xfrm>
          <a:prstGeom prst="rect">
            <a:avLst/>
          </a:prstGeom>
          <a:noFill/>
          <a:ln>
            <a:noFill/>
          </a:ln>
        </p:spPr>
      </p:pic>
      <p:pic>
        <p:nvPicPr>
          <p:cNvPr id="971" name="Google Shape;971;p65"/>
          <p:cNvPicPr preferRelativeResize="0"/>
          <p:nvPr/>
        </p:nvPicPr>
        <p:blipFill rotWithShape="1">
          <a:blip r:embed="rId2">
            <a:alphaModFix/>
          </a:blip>
          <a:srcRect b="2561" l="0" r="0" t="2552"/>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3. Bullets 1–8 (Blue)">
  <p:cSld name="CUSTOM_2_7_1_3_1_1_1_1_1_1_1_1_1">
    <p:spTree>
      <p:nvGrpSpPr>
        <p:cNvPr id="972" name="Shape 972"/>
        <p:cNvGrpSpPr/>
        <p:nvPr/>
      </p:nvGrpSpPr>
      <p:grpSpPr>
        <a:xfrm>
          <a:off x="0" y="0"/>
          <a:ext cx="0" cy="0"/>
          <a:chOff x="0" y="0"/>
          <a:chExt cx="0" cy="0"/>
        </a:xfrm>
      </p:grpSpPr>
      <p:sp>
        <p:nvSpPr>
          <p:cNvPr id="973" name="Google Shape;973;p6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4" name="Google Shape;974;p6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975" name="Google Shape;975;p6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976" name="Google Shape;976;p6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977" name="Google Shape;977;p6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78" name="Google Shape;978;p6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9" name="Google Shape;979;p66"/>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66"/>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81" name="Google Shape;981;p66"/>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66"/>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83" name="Google Shape;983;p66"/>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66"/>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85" name="Google Shape;985;p66"/>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66"/>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87" name="Google Shape;987;p66"/>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66"/>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89" name="Google Shape;989;p66"/>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66"/>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91" name="Google Shape;991;p66"/>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66"/>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93" name="Google Shape;993;p66"/>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66"/>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95" name="Google Shape;995;p66"/>
          <p:cNvPicPr preferRelativeResize="0"/>
          <p:nvPr/>
        </p:nvPicPr>
        <p:blipFill rotWithShape="1">
          <a:blip r:embed="rId2">
            <a:alphaModFix/>
          </a:blip>
          <a:srcRect b="1276" l="0" r="0" t="1276"/>
          <a:stretch/>
        </p:blipFill>
        <p:spPr>
          <a:xfrm>
            <a:off x="429768" y="1261872"/>
            <a:ext cx="475488" cy="361371"/>
          </a:xfrm>
          <a:prstGeom prst="rect">
            <a:avLst/>
          </a:prstGeom>
          <a:noFill/>
          <a:ln>
            <a:noFill/>
          </a:ln>
        </p:spPr>
      </p:pic>
      <p:pic>
        <p:nvPicPr>
          <p:cNvPr id="996" name="Google Shape;996;p66"/>
          <p:cNvPicPr preferRelativeResize="0"/>
          <p:nvPr/>
        </p:nvPicPr>
        <p:blipFill rotWithShape="1">
          <a:blip r:embed="rId2">
            <a:alphaModFix/>
          </a:blip>
          <a:srcRect b="1276" l="0" r="0" t="1276"/>
          <a:stretch/>
        </p:blipFill>
        <p:spPr>
          <a:xfrm>
            <a:off x="429768" y="1709928"/>
            <a:ext cx="475488" cy="361371"/>
          </a:xfrm>
          <a:prstGeom prst="rect">
            <a:avLst/>
          </a:prstGeom>
          <a:noFill/>
          <a:ln>
            <a:noFill/>
          </a:ln>
        </p:spPr>
      </p:pic>
      <p:pic>
        <p:nvPicPr>
          <p:cNvPr id="997" name="Google Shape;997;p66"/>
          <p:cNvPicPr preferRelativeResize="0"/>
          <p:nvPr/>
        </p:nvPicPr>
        <p:blipFill rotWithShape="1">
          <a:blip r:embed="rId2">
            <a:alphaModFix/>
          </a:blip>
          <a:srcRect b="1276" l="0" r="0" t="1276"/>
          <a:stretch/>
        </p:blipFill>
        <p:spPr>
          <a:xfrm>
            <a:off x="429768" y="2129247"/>
            <a:ext cx="475488" cy="361371"/>
          </a:xfrm>
          <a:prstGeom prst="rect">
            <a:avLst/>
          </a:prstGeom>
          <a:noFill/>
          <a:ln>
            <a:noFill/>
          </a:ln>
        </p:spPr>
      </p:pic>
      <p:pic>
        <p:nvPicPr>
          <p:cNvPr id="998" name="Google Shape;998;p66"/>
          <p:cNvPicPr preferRelativeResize="0"/>
          <p:nvPr/>
        </p:nvPicPr>
        <p:blipFill rotWithShape="1">
          <a:blip r:embed="rId2">
            <a:alphaModFix/>
          </a:blip>
          <a:srcRect b="1276" l="0" r="0" t="1276"/>
          <a:stretch/>
        </p:blipFill>
        <p:spPr>
          <a:xfrm>
            <a:off x="429768" y="2577303"/>
            <a:ext cx="475488" cy="361371"/>
          </a:xfrm>
          <a:prstGeom prst="rect">
            <a:avLst/>
          </a:prstGeom>
          <a:noFill/>
          <a:ln>
            <a:noFill/>
          </a:ln>
        </p:spPr>
      </p:pic>
      <p:pic>
        <p:nvPicPr>
          <p:cNvPr id="999" name="Google Shape;999;p66"/>
          <p:cNvPicPr preferRelativeResize="0"/>
          <p:nvPr/>
        </p:nvPicPr>
        <p:blipFill rotWithShape="1">
          <a:blip r:embed="rId2">
            <a:alphaModFix/>
          </a:blip>
          <a:srcRect b="1276" l="0" r="0" t="1276"/>
          <a:stretch/>
        </p:blipFill>
        <p:spPr>
          <a:xfrm>
            <a:off x="429768" y="2999232"/>
            <a:ext cx="475488" cy="361371"/>
          </a:xfrm>
          <a:prstGeom prst="rect">
            <a:avLst/>
          </a:prstGeom>
          <a:noFill/>
          <a:ln>
            <a:noFill/>
          </a:ln>
        </p:spPr>
      </p:pic>
      <p:pic>
        <p:nvPicPr>
          <p:cNvPr id="1000" name="Google Shape;1000;p66"/>
          <p:cNvPicPr preferRelativeResize="0"/>
          <p:nvPr/>
        </p:nvPicPr>
        <p:blipFill rotWithShape="1">
          <a:blip r:embed="rId2">
            <a:alphaModFix/>
          </a:blip>
          <a:srcRect b="1276" l="0" r="0" t="1276"/>
          <a:stretch/>
        </p:blipFill>
        <p:spPr>
          <a:xfrm>
            <a:off x="429768" y="3438144"/>
            <a:ext cx="475488" cy="361371"/>
          </a:xfrm>
          <a:prstGeom prst="rect">
            <a:avLst/>
          </a:prstGeom>
          <a:noFill/>
          <a:ln>
            <a:noFill/>
          </a:ln>
        </p:spPr>
      </p:pic>
      <p:pic>
        <p:nvPicPr>
          <p:cNvPr id="1001" name="Google Shape;1001;p66"/>
          <p:cNvPicPr preferRelativeResize="0"/>
          <p:nvPr/>
        </p:nvPicPr>
        <p:blipFill rotWithShape="1">
          <a:blip r:embed="rId2">
            <a:alphaModFix/>
          </a:blip>
          <a:srcRect b="1276" l="0" r="0" t="1276"/>
          <a:stretch/>
        </p:blipFill>
        <p:spPr>
          <a:xfrm>
            <a:off x="429768" y="3877056"/>
            <a:ext cx="475488" cy="361371"/>
          </a:xfrm>
          <a:prstGeom prst="rect">
            <a:avLst/>
          </a:prstGeom>
          <a:noFill/>
          <a:ln>
            <a:noFill/>
          </a:ln>
        </p:spPr>
      </p:pic>
      <p:pic>
        <p:nvPicPr>
          <p:cNvPr id="1002" name="Google Shape;1002;p66"/>
          <p:cNvPicPr preferRelativeResize="0"/>
          <p:nvPr/>
        </p:nvPicPr>
        <p:blipFill rotWithShape="1">
          <a:blip r:embed="rId2">
            <a:alphaModFix/>
          </a:blip>
          <a:srcRect b="1276" l="0" r="0" t="1276"/>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4. Fist to Five">
  <p:cSld name="CUSTOM_2_3_1_1_3_1_1_2_1_1_1_1">
    <p:spTree>
      <p:nvGrpSpPr>
        <p:cNvPr id="1003" name="Shape 1003"/>
        <p:cNvGrpSpPr/>
        <p:nvPr/>
      </p:nvGrpSpPr>
      <p:grpSpPr>
        <a:xfrm>
          <a:off x="0" y="0"/>
          <a:ext cx="0" cy="0"/>
          <a:chOff x="0" y="0"/>
          <a:chExt cx="0" cy="0"/>
        </a:xfrm>
      </p:grpSpPr>
      <p:pic>
        <p:nvPicPr>
          <p:cNvPr id="1004" name="Google Shape;1004;p67"/>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05" name="Google Shape;1005;p67"/>
          <p:cNvSpPr txBox="1"/>
          <p:nvPr>
            <p:ph type="title"/>
          </p:nvPr>
        </p:nvSpPr>
        <p:spPr>
          <a:xfrm>
            <a:off x="274350" y="1478275"/>
            <a:ext cx="8595300" cy="15615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000">
                <a:solidFill>
                  <a:srgbClr val="FFFFFF"/>
                </a:solidFill>
                <a:latin typeface="Roboto Light"/>
                <a:ea typeface="Roboto Light"/>
                <a:cs typeface="Roboto Light"/>
                <a:sym typeface="Roboto Light"/>
              </a:defRPr>
            </a:lvl1pPr>
            <a:lvl2pPr lvl="1" rtl="0">
              <a:spcBef>
                <a:spcPts val="0"/>
              </a:spcBef>
              <a:spcAft>
                <a:spcPts val="0"/>
              </a:spcAft>
              <a:buNone/>
              <a:defRPr>
                <a:solidFill>
                  <a:srgbClr val="FFFFFF"/>
                </a:solidFill>
              </a:defRPr>
            </a:lvl2pPr>
            <a:lvl3pPr lvl="2" rtl="0">
              <a:spcBef>
                <a:spcPts val="0"/>
              </a:spcBef>
              <a:spcAft>
                <a:spcPts val="0"/>
              </a:spcAft>
              <a:buNone/>
              <a:defRPr>
                <a:solidFill>
                  <a:srgbClr val="FFFFFF"/>
                </a:solidFill>
              </a:defRPr>
            </a:lvl3pPr>
            <a:lvl4pPr lvl="3" rtl="0">
              <a:spcBef>
                <a:spcPts val="0"/>
              </a:spcBef>
              <a:spcAft>
                <a:spcPts val="0"/>
              </a:spcAft>
              <a:buNone/>
              <a:defRPr>
                <a:solidFill>
                  <a:srgbClr val="FFFFFF"/>
                </a:solidFill>
              </a:defRPr>
            </a:lvl4pPr>
            <a:lvl5pPr lvl="4" rtl="0">
              <a:spcBef>
                <a:spcPts val="0"/>
              </a:spcBef>
              <a:spcAft>
                <a:spcPts val="0"/>
              </a:spcAft>
              <a:buNone/>
              <a:defRPr>
                <a:solidFill>
                  <a:srgbClr val="FFFFFF"/>
                </a:solidFill>
              </a:defRPr>
            </a:lvl5pPr>
            <a:lvl6pPr lvl="5" rtl="0">
              <a:spcBef>
                <a:spcPts val="0"/>
              </a:spcBef>
              <a:spcAft>
                <a:spcPts val="0"/>
              </a:spcAft>
              <a:buNone/>
              <a:defRPr>
                <a:solidFill>
                  <a:srgbClr val="FFFFFF"/>
                </a:solidFill>
              </a:defRPr>
            </a:lvl6pPr>
            <a:lvl7pPr lvl="6" rtl="0">
              <a:spcBef>
                <a:spcPts val="0"/>
              </a:spcBef>
              <a:spcAft>
                <a:spcPts val="0"/>
              </a:spcAft>
              <a:buNone/>
              <a:defRPr>
                <a:solidFill>
                  <a:srgbClr val="FFFFFF"/>
                </a:solidFill>
              </a:defRPr>
            </a:lvl7pPr>
            <a:lvl8pPr lvl="7" rtl="0">
              <a:spcBef>
                <a:spcPts val="0"/>
              </a:spcBef>
              <a:spcAft>
                <a:spcPts val="0"/>
              </a:spcAft>
              <a:buNone/>
              <a:defRPr>
                <a:solidFill>
                  <a:srgbClr val="FFFFFF"/>
                </a:solidFill>
              </a:defRPr>
            </a:lvl8pPr>
            <a:lvl9pPr lvl="8" rtl="0">
              <a:spcBef>
                <a:spcPts val="0"/>
              </a:spcBef>
              <a:spcAft>
                <a:spcPts val="0"/>
              </a:spcAft>
              <a:buNone/>
              <a:defRPr>
                <a:solidFill>
                  <a:srgbClr val="FFFFFF"/>
                </a:solidFill>
              </a:defRPr>
            </a:lvl9pPr>
          </a:lstStyle>
          <a:p/>
        </p:txBody>
      </p:sp>
      <p:sp>
        <p:nvSpPr>
          <p:cNvPr id="1006" name="Google Shape;1006;p6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007" name="Google Shape;1007;p6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08" name="Google Shape;1008;p67"/>
          <p:cNvSpPr txBox="1"/>
          <p:nvPr/>
        </p:nvSpPr>
        <p:spPr>
          <a:xfrm>
            <a:off x="202525" y="925541"/>
            <a:ext cx="8595300" cy="3711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solidFill>
                  <a:srgbClr val="FFFFFF"/>
                </a:solidFill>
                <a:latin typeface="Roboto Medium"/>
                <a:ea typeface="Roboto Medium"/>
                <a:cs typeface="Roboto Medium"/>
                <a:sym typeface="Roboto Medium"/>
              </a:rPr>
              <a:t>FIST TO FIVE:</a:t>
            </a:r>
            <a:endParaRPr sz="2400">
              <a:solidFill>
                <a:srgbClr val="FFFFFF"/>
              </a:solidFill>
              <a:latin typeface="Roboto Medium"/>
              <a:ea typeface="Roboto Medium"/>
              <a:cs typeface="Roboto Medium"/>
              <a:sym typeface="Roboto Medium"/>
            </a:endParaRPr>
          </a:p>
        </p:txBody>
      </p:sp>
      <p:cxnSp>
        <p:nvCxnSpPr>
          <p:cNvPr id="1009" name="Google Shape;1009;p67"/>
          <p:cNvCxnSpPr/>
          <p:nvPr/>
        </p:nvCxnSpPr>
        <p:spPr>
          <a:xfrm>
            <a:off x="2305500" y="1478275"/>
            <a:ext cx="4533000" cy="0"/>
          </a:xfrm>
          <a:prstGeom prst="straightConnector1">
            <a:avLst/>
          </a:prstGeom>
          <a:noFill/>
          <a:ln cap="flat" cmpd="sng" w="9525">
            <a:solidFill>
              <a:srgbClr val="FFFFFF"/>
            </a:solidFill>
            <a:prstDash val="solid"/>
            <a:round/>
            <a:headEnd len="med" w="med" type="none"/>
            <a:tailEnd len="med" w="med" type="none"/>
          </a:ln>
        </p:spPr>
      </p:cxnSp>
      <p:pic>
        <p:nvPicPr>
          <p:cNvPr id="1010" name="Google Shape;1010;p67"/>
          <p:cNvPicPr preferRelativeResize="0"/>
          <p:nvPr/>
        </p:nvPicPr>
        <p:blipFill>
          <a:blip r:embed="rId3">
            <a:alphaModFix/>
          </a:blip>
          <a:stretch>
            <a:fillRect/>
          </a:stretch>
        </p:blipFill>
        <p:spPr>
          <a:xfrm>
            <a:off x="524088" y="2119399"/>
            <a:ext cx="8095824" cy="2749225"/>
          </a:xfrm>
          <a:prstGeom prst="rect">
            <a:avLst/>
          </a:prstGeom>
          <a:noFill/>
          <a:ln>
            <a:noFill/>
          </a:ln>
        </p:spPr>
      </p:pic>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5. Review">
  <p:cSld name="CUSTOM_17_2_1_2_1">
    <p:spTree>
      <p:nvGrpSpPr>
        <p:cNvPr id="1011" name="Shape 1011"/>
        <p:cNvGrpSpPr/>
        <p:nvPr/>
      </p:nvGrpSpPr>
      <p:grpSpPr>
        <a:xfrm>
          <a:off x="0" y="0"/>
          <a:ext cx="0" cy="0"/>
          <a:chOff x="0" y="0"/>
          <a:chExt cx="0" cy="0"/>
        </a:xfrm>
      </p:grpSpPr>
      <p:pic>
        <p:nvPicPr>
          <p:cNvPr id="1012" name="Google Shape;1012;p68"/>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13" name="Google Shape;1013;p6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014" name="Google Shape;1014;p6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15" name="Google Shape;1015;p68"/>
          <p:cNvSpPr txBox="1"/>
          <p:nvPr/>
        </p:nvSpPr>
        <p:spPr>
          <a:xfrm>
            <a:off x="274350" y="3947575"/>
            <a:ext cx="85953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600">
                <a:latin typeface="Roboto"/>
                <a:ea typeface="Roboto"/>
                <a:cs typeface="Roboto"/>
                <a:sym typeface="Roboto"/>
              </a:rPr>
              <a:t>Let’s Review</a:t>
            </a:r>
            <a:endParaRPr b="1" sz="3600">
              <a:latin typeface="Roboto"/>
              <a:ea typeface="Roboto"/>
              <a:cs typeface="Roboto"/>
              <a:sym typeface="Roboto"/>
            </a:endParaRPr>
          </a:p>
        </p:txBody>
      </p:sp>
      <p:pic>
        <p:nvPicPr>
          <p:cNvPr id="1016" name="Google Shape;1016;p68"/>
          <p:cNvPicPr preferRelativeResize="0"/>
          <p:nvPr/>
        </p:nvPicPr>
        <p:blipFill>
          <a:blip r:embed="rId3">
            <a:alphaModFix/>
          </a:blip>
          <a:stretch>
            <a:fillRect/>
          </a:stretch>
        </p:blipFill>
        <p:spPr>
          <a:xfrm>
            <a:off x="2952775" y="674425"/>
            <a:ext cx="3478801" cy="3309449"/>
          </a:xfrm>
          <a:prstGeom prst="rect">
            <a:avLst/>
          </a:prstGeom>
          <a:noFill/>
          <a:ln>
            <a:noFill/>
          </a:ln>
        </p:spPr>
      </p:pic>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6. Take a Break">
  <p:cSld name="CUSTOM_1">
    <p:spTree>
      <p:nvGrpSpPr>
        <p:cNvPr id="1017" name="Shape 1017"/>
        <p:cNvGrpSpPr/>
        <p:nvPr/>
      </p:nvGrpSpPr>
      <p:grpSpPr>
        <a:xfrm>
          <a:off x="0" y="0"/>
          <a:ext cx="0" cy="0"/>
          <a:chOff x="0" y="0"/>
          <a:chExt cx="0" cy="0"/>
        </a:xfrm>
      </p:grpSpPr>
      <p:pic>
        <p:nvPicPr>
          <p:cNvPr id="1018" name="Google Shape;1018;p69"/>
          <p:cNvPicPr preferRelativeResize="0"/>
          <p:nvPr/>
        </p:nvPicPr>
        <p:blipFill>
          <a:blip r:embed="rId2">
            <a:alphaModFix/>
          </a:blip>
          <a:stretch>
            <a:fillRect/>
          </a:stretch>
        </p:blipFill>
        <p:spPr>
          <a:xfrm>
            <a:off x="-42900" y="-24125"/>
            <a:ext cx="9229800" cy="5191749"/>
          </a:xfrm>
          <a:prstGeom prst="rect">
            <a:avLst/>
          </a:prstGeom>
          <a:noFill/>
          <a:ln>
            <a:noFill/>
          </a:ln>
        </p:spPr>
      </p:pic>
      <p:sp>
        <p:nvSpPr>
          <p:cNvPr id="1019" name="Google Shape;1019;p6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7. Watch a Video">
  <p:cSld name="CUSTOM_2">
    <p:spTree>
      <p:nvGrpSpPr>
        <p:cNvPr id="1020" name="Shape 1020"/>
        <p:cNvGrpSpPr/>
        <p:nvPr/>
      </p:nvGrpSpPr>
      <p:grpSpPr>
        <a:xfrm>
          <a:off x="0" y="0"/>
          <a:ext cx="0" cy="0"/>
          <a:chOff x="0" y="0"/>
          <a:chExt cx="0" cy="0"/>
        </a:xfrm>
      </p:grpSpPr>
      <p:pic>
        <p:nvPicPr>
          <p:cNvPr id="1021" name="Google Shape;1021;p70"/>
          <p:cNvPicPr preferRelativeResize="0"/>
          <p:nvPr/>
        </p:nvPicPr>
        <p:blipFill rotWithShape="1">
          <a:blip r:embed="rId2">
            <a:alphaModFix/>
          </a:blip>
          <a:srcRect b="0" l="0" r="0" t="0"/>
          <a:stretch/>
        </p:blipFill>
        <p:spPr>
          <a:xfrm>
            <a:off x="-25" y="-14"/>
            <a:ext cx="9144000" cy="5143513"/>
          </a:xfrm>
          <a:prstGeom prst="rect">
            <a:avLst/>
          </a:prstGeom>
          <a:noFill/>
          <a:ln>
            <a:noFill/>
          </a:ln>
        </p:spPr>
      </p:pic>
      <p:sp>
        <p:nvSpPr>
          <p:cNvPr id="1022" name="Google Shape;1022;p7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023" name="Google Shape;1023;p70"/>
          <p:cNvSpPr txBox="1"/>
          <p:nvPr>
            <p:ph type="title"/>
          </p:nvPr>
        </p:nvSpPr>
        <p:spPr>
          <a:xfrm>
            <a:off x="3543300" y="2666900"/>
            <a:ext cx="5564700" cy="7800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2400">
                <a:latin typeface="Roboto Light"/>
                <a:ea typeface="Roboto Light"/>
                <a:cs typeface="Roboto Light"/>
                <a:sym typeface="Roboto Light"/>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024" name="Google Shape;1024;p70"/>
          <p:cNvSpPr txBox="1"/>
          <p:nvPr/>
        </p:nvSpPr>
        <p:spPr>
          <a:xfrm>
            <a:off x="3543225" y="2088300"/>
            <a:ext cx="5564700" cy="2298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latin typeface="Roboto Medium"/>
                <a:ea typeface="Roboto Medium"/>
                <a:cs typeface="Roboto Medium"/>
                <a:sym typeface="Roboto Medium"/>
              </a:rPr>
              <a:t>Time For a Quick Video</a:t>
            </a:r>
            <a:endParaRPr sz="2400">
              <a:latin typeface="Roboto Medium"/>
              <a:ea typeface="Roboto Medium"/>
              <a:cs typeface="Roboto Medium"/>
              <a:sym typeface="Roboto Medium"/>
            </a:endParaRPr>
          </a:p>
        </p:txBody>
      </p:sp>
      <p:cxnSp>
        <p:nvCxnSpPr>
          <p:cNvPr id="1025" name="Google Shape;1025;p70"/>
          <p:cNvCxnSpPr/>
          <p:nvPr/>
        </p:nvCxnSpPr>
        <p:spPr>
          <a:xfrm>
            <a:off x="4694700" y="2666900"/>
            <a:ext cx="3261900" cy="0"/>
          </a:xfrm>
          <a:prstGeom prst="straightConnector1">
            <a:avLst/>
          </a:prstGeom>
          <a:noFill/>
          <a:ln cap="flat" cmpd="sng" w="9525">
            <a:solidFill>
              <a:srgbClr val="000000"/>
            </a:solidFill>
            <a:prstDash val="solid"/>
            <a:round/>
            <a:headEnd len="med" w="med" type="none"/>
            <a:tailEnd len="med" w="med" type="none"/>
          </a:ln>
        </p:spPr>
      </p:cxnSp>
      <p:sp>
        <p:nvSpPr>
          <p:cNvPr id="1026" name="Google Shape;1026;p70"/>
          <p:cNvSpPr/>
          <p:nvPr/>
        </p:nvSpPr>
        <p:spPr>
          <a:xfrm>
            <a:off x="5819775" y="893400"/>
            <a:ext cx="1011600" cy="10116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70"/>
          <p:cNvSpPr/>
          <p:nvPr/>
        </p:nvSpPr>
        <p:spPr>
          <a:xfrm flipH="1" rot="-5400000">
            <a:off x="6129973" y="1159537"/>
            <a:ext cx="554225" cy="479325"/>
          </a:xfrm>
          <a:prstGeom prst="flowChartMerge">
            <a:avLst/>
          </a:prstGeom>
          <a:solidFill>
            <a:srgbClr val="FF0000">
              <a:alpha val="715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extLst>
    <p:ext uri="{DCECCB84-F9BA-43D5-87BE-67443E8EF086}">
      <p15:sldGuideLst>
        <p15:guide id="1" pos="2232">
          <p15:clr>
            <a:srgbClr val="FA7B17"/>
          </p15:clr>
        </p15:guide>
      </p15:sldGuideLst>
    </p:ext>
  </p:extLst>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8. Watch a Video">
  <p:cSld name="CUSTOM_3">
    <p:spTree>
      <p:nvGrpSpPr>
        <p:cNvPr id="1028" name="Shape 1028"/>
        <p:cNvGrpSpPr/>
        <p:nvPr/>
      </p:nvGrpSpPr>
      <p:grpSpPr>
        <a:xfrm>
          <a:off x="0" y="0"/>
          <a:ext cx="0" cy="0"/>
          <a:chOff x="0" y="0"/>
          <a:chExt cx="0" cy="0"/>
        </a:xfrm>
      </p:grpSpPr>
      <p:pic>
        <p:nvPicPr>
          <p:cNvPr id="1029" name="Google Shape;1029;p71"/>
          <p:cNvPicPr preferRelativeResize="0"/>
          <p:nvPr/>
        </p:nvPicPr>
        <p:blipFill rotWithShape="1">
          <a:blip r:embed="rId2">
            <a:alphaModFix/>
          </a:blip>
          <a:srcRect b="0" l="0" r="0" t="0"/>
          <a:stretch/>
        </p:blipFill>
        <p:spPr>
          <a:xfrm>
            <a:off x="-25" y="-14"/>
            <a:ext cx="9144000" cy="5143513"/>
          </a:xfrm>
          <a:prstGeom prst="rect">
            <a:avLst/>
          </a:prstGeom>
          <a:noFill/>
          <a:ln>
            <a:noFill/>
          </a:ln>
        </p:spPr>
      </p:pic>
      <p:sp>
        <p:nvSpPr>
          <p:cNvPr id="1030" name="Google Shape;1030;p7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FFFFFF"/>
                </a:solidFill>
              </a:defRPr>
            </a:lvl1pPr>
            <a:lvl2pPr lvl="1" rtl="0">
              <a:buNone/>
              <a:defRPr sz="600">
                <a:solidFill>
                  <a:srgbClr val="FFFFFF"/>
                </a:solidFill>
              </a:defRPr>
            </a:lvl2pPr>
            <a:lvl3pPr lvl="2" rtl="0">
              <a:buNone/>
              <a:defRPr sz="600">
                <a:solidFill>
                  <a:srgbClr val="FFFFFF"/>
                </a:solidFill>
              </a:defRPr>
            </a:lvl3pPr>
            <a:lvl4pPr lvl="3" rtl="0">
              <a:buNone/>
              <a:defRPr sz="600">
                <a:solidFill>
                  <a:srgbClr val="FFFFFF"/>
                </a:solidFill>
              </a:defRPr>
            </a:lvl4pPr>
            <a:lvl5pPr lvl="4" rtl="0">
              <a:buNone/>
              <a:defRPr sz="600">
                <a:solidFill>
                  <a:srgbClr val="FFFFFF"/>
                </a:solidFill>
              </a:defRPr>
            </a:lvl5pPr>
            <a:lvl6pPr lvl="5" rtl="0">
              <a:buNone/>
              <a:defRPr sz="600">
                <a:solidFill>
                  <a:srgbClr val="FFFFFF"/>
                </a:solidFill>
              </a:defRPr>
            </a:lvl6pPr>
            <a:lvl7pPr lvl="6" rtl="0">
              <a:buNone/>
              <a:defRPr sz="600">
                <a:solidFill>
                  <a:srgbClr val="FFFFFF"/>
                </a:solidFill>
              </a:defRPr>
            </a:lvl7pPr>
            <a:lvl8pPr lvl="7" rtl="0">
              <a:buNone/>
              <a:defRPr sz="600">
                <a:solidFill>
                  <a:srgbClr val="FFFFFF"/>
                </a:solidFill>
              </a:defRPr>
            </a:lvl8pPr>
            <a:lvl9pPr lvl="8" rtl="0">
              <a:buNone/>
              <a:defRPr sz="600">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
        <p:nvSpPr>
          <p:cNvPr id="1031" name="Google Shape;1031;p71"/>
          <p:cNvSpPr txBox="1"/>
          <p:nvPr/>
        </p:nvSpPr>
        <p:spPr>
          <a:xfrm>
            <a:off x="1714425" y="2164500"/>
            <a:ext cx="5564700" cy="2298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latin typeface="Roboto Medium"/>
                <a:ea typeface="Roboto Medium"/>
                <a:cs typeface="Roboto Medium"/>
                <a:sym typeface="Roboto Medium"/>
              </a:rPr>
              <a:t>Time For a Quick Video</a:t>
            </a:r>
            <a:endParaRPr sz="2400">
              <a:latin typeface="Roboto Medium"/>
              <a:ea typeface="Roboto Medium"/>
              <a:cs typeface="Roboto Medium"/>
              <a:sym typeface="Roboto Medium"/>
            </a:endParaRPr>
          </a:p>
        </p:txBody>
      </p:sp>
      <p:cxnSp>
        <p:nvCxnSpPr>
          <p:cNvPr id="1032" name="Google Shape;1032;p71"/>
          <p:cNvCxnSpPr/>
          <p:nvPr/>
        </p:nvCxnSpPr>
        <p:spPr>
          <a:xfrm>
            <a:off x="2865900" y="2743100"/>
            <a:ext cx="3261900" cy="0"/>
          </a:xfrm>
          <a:prstGeom prst="straightConnector1">
            <a:avLst/>
          </a:prstGeom>
          <a:noFill/>
          <a:ln cap="flat" cmpd="sng" w="9525">
            <a:solidFill>
              <a:srgbClr val="000000"/>
            </a:solidFill>
            <a:prstDash val="solid"/>
            <a:round/>
            <a:headEnd len="med" w="med" type="none"/>
            <a:tailEnd len="med" w="med" type="none"/>
          </a:ln>
        </p:spPr>
      </p:cxnSp>
      <p:sp>
        <p:nvSpPr>
          <p:cNvPr id="1033" name="Google Shape;1033;p71"/>
          <p:cNvSpPr/>
          <p:nvPr/>
        </p:nvSpPr>
        <p:spPr>
          <a:xfrm>
            <a:off x="3990975" y="969600"/>
            <a:ext cx="1011600" cy="10116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71"/>
          <p:cNvSpPr/>
          <p:nvPr/>
        </p:nvSpPr>
        <p:spPr>
          <a:xfrm flipH="1" rot="-5400000">
            <a:off x="4301173" y="1235738"/>
            <a:ext cx="554225" cy="479325"/>
          </a:xfrm>
          <a:prstGeom prst="flowChartMerge">
            <a:avLst/>
          </a:prstGeom>
          <a:solidFill>
            <a:srgbClr val="FF0000">
              <a:alpha val="715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71"/>
          <p:cNvSpPr txBox="1"/>
          <p:nvPr>
            <p:ph type="title"/>
          </p:nvPr>
        </p:nvSpPr>
        <p:spPr>
          <a:xfrm>
            <a:off x="1284925" y="2806275"/>
            <a:ext cx="6548400" cy="7800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2400">
                <a:latin typeface="Roboto Light"/>
                <a:ea typeface="Roboto Light"/>
                <a:cs typeface="Roboto Light"/>
                <a:sym typeface="Roboto Light"/>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9. Peer Review">
  <p:cSld name="CUSTOM_3_1">
    <p:spTree>
      <p:nvGrpSpPr>
        <p:cNvPr id="1036" name="Shape 1036"/>
        <p:cNvGrpSpPr/>
        <p:nvPr/>
      </p:nvGrpSpPr>
      <p:grpSpPr>
        <a:xfrm>
          <a:off x="0" y="0"/>
          <a:ext cx="0" cy="0"/>
          <a:chOff x="0" y="0"/>
          <a:chExt cx="0" cy="0"/>
        </a:xfrm>
      </p:grpSpPr>
      <p:pic>
        <p:nvPicPr>
          <p:cNvPr id="1037" name="Google Shape;1037;p72"/>
          <p:cNvPicPr preferRelativeResize="0"/>
          <p:nvPr/>
        </p:nvPicPr>
        <p:blipFill>
          <a:blip r:embed="rId2">
            <a:alphaModFix/>
          </a:blip>
          <a:stretch>
            <a:fillRect/>
          </a:stretch>
        </p:blipFill>
        <p:spPr>
          <a:xfrm>
            <a:off x="0" y="0"/>
            <a:ext cx="9144010" cy="5143500"/>
          </a:xfrm>
          <a:prstGeom prst="rect">
            <a:avLst/>
          </a:prstGeom>
          <a:noFill/>
          <a:ln>
            <a:noFill/>
          </a:ln>
        </p:spPr>
      </p:pic>
      <p:sp>
        <p:nvSpPr>
          <p:cNvPr id="1038" name="Google Shape;1038;p72"/>
          <p:cNvSpPr txBox="1"/>
          <p:nvPr/>
        </p:nvSpPr>
        <p:spPr>
          <a:xfrm>
            <a:off x="0" y="215325"/>
            <a:ext cx="91440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600">
                <a:solidFill>
                  <a:srgbClr val="1155CC"/>
                </a:solidFill>
                <a:latin typeface="Amatic SC"/>
                <a:ea typeface="Amatic SC"/>
                <a:cs typeface="Amatic SC"/>
                <a:sym typeface="Amatic SC"/>
              </a:rPr>
              <a:t>Peer Review</a:t>
            </a:r>
            <a:endParaRPr sz="9600">
              <a:solidFill>
                <a:srgbClr val="1155CC"/>
              </a:solidFill>
              <a:latin typeface="Amatic SC"/>
              <a:ea typeface="Amatic SC"/>
              <a:cs typeface="Amatic SC"/>
              <a:sym typeface="Amatic SC"/>
            </a:endParaRPr>
          </a:p>
        </p:txBody>
      </p:sp>
      <p:sp>
        <p:nvSpPr>
          <p:cNvPr id="1039" name="Google Shape;1039;p7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0. Time to Code">
  <p:cSld name="CUSTOM_5">
    <p:spTree>
      <p:nvGrpSpPr>
        <p:cNvPr id="1040" name="Shape 1040"/>
        <p:cNvGrpSpPr/>
        <p:nvPr/>
      </p:nvGrpSpPr>
      <p:grpSpPr>
        <a:xfrm>
          <a:off x="0" y="0"/>
          <a:ext cx="0" cy="0"/>
          <a:chOff x="0" y="0"/>
          <a:chExt cx="0" cy="0"/>
        </a:xfrm>
      </p:grpSpPr>
      <p:pic>
        <p:nvPicPr>
          <p:cNvPr id="1041" name="Google Shape;1041;p73"/>
          <p:cNvPicPr preferRelativeResize="0"/>
          <p:nvPr/>
        </p:nvPicPr>
        <p:blipFill>
          <a:blip r:embed="rId2">
            <a:alphaModFix/>
          </a:blip>
          <a:stretch>
            <a:fillRect/>
          </a:stretch>
        </p:blipFill>
        <p:spPr>
          <a:xfrm>
            <a:off x="1844424" y="592950"/>
            <a:ext cx="6841375" cy="4364250"/>
          </a:xfrm>
          <a:prstGeom prst="rect">
            <a:avLst/>
          </a:prstGeom>
          <a:noFill/>
          <a:ln>
            <a:noFill/>
          </a:ln>
        </p:spPr>
      </p:pic>
      <p:sp>
        <p:nvSpPr>
          <p:cNvPr id="1042" name="Google Shape;1042;p73"/>
          <p:cNvSpPr txBox="1"/>
          <p:nvPr/>
        </p:nvSpPr>
        <p:spPr>
          <a:xfrm>
            <a:off x="358900" y="592950"/>
            <a:ext cx="4603200" cy="744300"/>
          </a:xfrm>
          <a:prstGeom prst="rect">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4500">
                <a:latin typeface="Inconsolata"/>
                <a:ea typeface="Inconsolata"/>
                <a:cs typeface="Inconsolata"/>
                <a:sym typeface="Inconsolata"/>
              </a:rPr>
              <a:t>&lt;Time to Code&gt;</a:t>
            </a:r>
            <a:endParaRPr sz="4500">
              <a:latin typeface="Inconsolata"/>
              <a:ea typeface="Inconsolata"/>
              <a:cs typeface="Inconsolata"/>
              <a:sym typeface="Inconsolata"/>
            </a:endParaRPr>
          </a:p>
        </p:txBody>
      </p:sp>
      <p:sp>
        <p:nvSpPr>
          <p:cNvPr id="1043" name="Google Shape;1043;p7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1. The End">
  <p:cSld name="CUSTOM_7">
    <p:spTree>
      <p:nvGrpSpPr>
        <p:cNvPr id="1044" name="Shape 1044"/>
        <p:cNvGrpSpPr/>
        <p:nvPr/>
      </p:nvGrpSpPr>
      <p:grpSpPr>
        <a:xfrm>
          <a:off x="0" y="0"/>
          <a:ext cx="0" cy="0"/>
          <a:chOff x="0" y="0"/>
          <a:chExt cx="0" cy="0"/>
        </a:xfrm>
      </p:grpSpPr>
      <p:pic>
        <p:nvPicPr>
          <p:cNvPr id="1045" name="Google Shape;1045;p74"/>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46" name="Google Shape;1046;p74"/>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
        <p:nvSpPr>
          <p:cNvPr id="1047" name="Google Shape;1047;p74"/>
          <p:cNvSpPr txBox="1"/>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spcBef>
                <a:spcPts val="0"/>
              </a:spcBef>
              <a:spcAft>
                <a:spcPts val="0"/>
              </a:spcAft>
              <a:buNone/>
            </a:pPr>
            <a:r>
              <a:t/>
            </a:r>
            <a:endParaRPr sz="700"/>
          </a:p>
        </p:txBody>
      </p:sp>
      <p:pic>
        <p:nvPicPr>
          <p:cNvPr id="1048" name="Google Shape;1048;p74"/>
          <p:cNvPicPr preferRelativeResize="0"/>
          <p:nvPr/>
        </p:nvPicPr>
        <p:blipFill>
          <a:blip r:embed="rId3">
            <a:alphaModFix/>
          </a:blip>
          <a:stretch>
            <a:fillRect/>
          </a:stretch>
        </p:blipFill>
        <p:spPr>
          <a:xfrm>
            <a:off x="2048599" y="496138"/>
            <a:ext cx="5046801" cy="4151226"/>
          </a:xfrm>
          <a:prstGeom prst="rect">
            <a:avLst/>
          </a:prstGeom>
          <a:noFill/>
          <a:ln>
            <a:noFill/>
          </a:ln>
          <a:effectLst>
            <a:outerShdw blurRad="57150" rotWithShape="0" algn="bl" dir="5400000" dist="19050">
              <a:srgbClr val="000000">
                <a:alpha val="50000"/>
              </a:srgbClr>
            </a:outerShdw>
          </a:effectLst>
        </p:spPr>
      </p:pic>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2. Resources">
  <p:cSld name="CUSTOM_2_7_1_5_2_1_1">
    <p:spTree>
      <p:nvGrpSpPr>
        <p:cNvPr id="1049" name="Shape 1049"/>
        <p:cNvGrpSpPr/>
        <p:nvPr/>
      </p:nvGrpSpPr>
      <p:grpSpPr>
        <a:xfrm>
          <a:off x="0" y="0"/>
          <a:ext cx="0" cy="0"/>
          <a:chOff x="0" y="0"/>
          <a:chExt cx="0" cy="0"/>
        </a:xfrm>
      </p:grpSpPr>
      <p:pic>
        <p:nvPicPr>
          <p:cNvPr id="1050" name="Google Shape;1050;p75"/>
          <p:cNvPicPr preferRelativeResize="0"/>
          <p:nvPr/>
        </p:nvPicPr>
        <p:blipFill>
          <a:blip r:embed="rId2">
            <a:alphaModFix/>
          </a:blip>
          <a:stretch>
            <a:fillRect/>
          </a:stretch>
        </p:blipFill>
        <p:spPr>
          <a:xfrm>
            <a:off x="4305138" y="1183050"/>
            <a:ext cx="827470" cy="3662574"/>
          </a:xfrm>
          <a:prstGeom prst="rect">
            <a:avLst/>
          </a:prstGeom>
          <a:noFill/>
          <a:ln>
            <a:noFill/>
          </a:ln>
        </p:spPr>
      </p:pic>
      <p:sp>
        <p:nvSpPr>
          <p:cNvPr id="1051" name="Google Shape;1051;p7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052" name="Google Shape;1052;p75"/>
          <p:cNvCxnSpPr/>
          <p:nvPr/>
        </p:nvCxnSpPr>
        <p:spPr>
          <a:xfrm>
            <a:off x="274375" y="640080"/>
            <a:ext cx="7498200" cy="10200"/>
          </a:xfrm>
          <a:prstGeom prst="straightConnector1">
            <a:avLst/>
          </a:prstGeom>
          <a:noFill/>
          <a:ln cap="flat" cmpd="sng" w="9525">
            <a:solidFill>
              <a:schemeClr val="dk2"/>
            </a:solidFill>
            <a:prstDash val="solid"/>
            <a:round/>
            <a:headEnd len="med" w="med" type="none"/>
            <a:tailEnd len="med" w="med" type="none"/>
          </a:ln>
        </p:spPr>
      </p:cxnSp>
      <p:sp>
        <p:nvSpPr>
          <p:cNvPr id="1053" name="Google Shape;1053;p7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054" name="Google Shape;1054;p7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055" name="Google Shape;1055;p7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56" name="Google Shape;1056;p75"/>
          <p:cNvSpPr/>
          <p:nvPr/>
        </p:nvSpPr>
        <p:spPr>
          <a:xfrm>
            <a:off x="457161" y="1421300"/>
            <a:ext cx="3828900" cy="4767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100">
              <a:latin typeface="Roboto Light"/>
              <a:ea typeface="Roboto Light"/>
              <a:cs typeface="Roboto Light"/>
              <a:sym typeface="Roboto Light"/>
            </a:endParaRPr>
          </a:p>
        </p:txBody>
      </p:sp>
      <p:sp>
        <p:nvSpPr>
          <p:cNvPr id="1057" name="Google Shape;1057;p75"/>
          <p:cNvSpPr/>
          <p:nvPr/>
        </p:nvSpPr>
        <p:spPr>
          <a:xfrm rot="10800000">
            <a:off x="593369" y="1810088"/>
            <a:ext cx="261029" cy="144694"/>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75"/>
          <p:cNvSpPr txBox="1"/>
          <p:nvPr>
            <p:ph idx="3" type="subTitle"/>
          </p:nvPr>
        </p:nvSpPr>
        <p:spPr>
          <a:xfrm>
            <a:off x="-12300" y="213585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59" name="Google Shape;1059;p75"/>
          <p:cNvSpPr txBox="1"/>
          <p:nvPr>
            <p:ph idx="4" type="subTitle"/>
          </p:nvPr>
        </p:nvSpPr>
        <p:spPr>
          <a:xfrm>
            <a:off x="457200" y="1423475"/>
            <a:ext cx="4009500" cy="476100"/>
          </a:xfrm>
          <a:prstGeom prst="rect">
            <a:avLst/>
          </a:prstGeom>
          <a:noFill/>
          <a:ln>
            <a:noFill/>
          </a:ln>
        </p:spPr>
        <p:txBody>
          <a:bodyPr anchorCtr="0" anchor="ctr" bIns="0" lIns="182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60" name="Google Shape;1060;p75"/>
          <p:cNvSpPr/>
          <p:nvPr/>
        </p:nvSpPr>
        <p:spPr>
          <a:xfrm>
            <a:off x="4936259" y="1423550"/>
            <a:ext cx="3933600" cy="4767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100">
              <a:solidFill>
                <a:srgbClr val="FFFFFF"/>
              </a:solidFill>
              <a:latin typeface="Roboto Light"/>
              <a:ea typeface="Roboto Light"/>
              <a:cs typeface="Roboto Light"/>
              <a:sym typeface="Roboto Light"/>
            </a:endParaRPr>
          </a:p>
        </p:txBody>
      </p:sp>
      <p:sp>
        <p:nvSpPr>
          <p:cNvPr id="1061" name="Google Shape;1061;p75"/>
          <p:cNvSpPr/>
          <p:nvPr/>
        </p:nvSpPr>
        <p:spPr>
          <a:xfrm rot="10800000">
            <a:off x="5072469" y="1812338"/>
            <a:ext cx="261029" cy="144694"/>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75"/>
          <p:cNvSpPr txBox="1"/>
          <p:nvPr>
            <p:ph idx="5" type="subTitle"/>
          </p:nvPr>
        </p:nvSpPr>
        <p:spPr>
          <a:xfrm>
            <a:off x="4466800" y="213810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63" name="Google Shape;1063;p75"/>
          <p:cNvSpPr txBox="1"/>
          <p:nvPr>
            <p:ph idx="6" type="subTitle"/>
          </p:nvPr>
        </p:nvSpPr>
        <p:spPr>
          <a:xfrm>
            <a:off x="4936250" y="1425725"/>
            <a:ext cx="4207800" cy="476100"/>
          </a:xfrm>
          <a:prstGeom prst="rect">
            <a:avLst/>
          </a:prstGeom>
          <a:noFill/>
          <a:ln>
            <a:noFill/>
          </a:ln>
        </p:spPr>
        <p:txBody>
          <a:bodyPr anchorCtr="0" anchor="ctr" bIns="0" lIns="182875" spcFirstLastPara="1" rIns="457200" wrap="square" tIns="0">
            <a:noAutofit/>
          </a:bodyPr>
          <a:lstStyle>
            <a:lvl1pPr lvl="0" rtl="0">
              <a:lnSpc>
                <a:spcPct val="115000"/>
              </a:lnSpc>
              <a:spcBef>
                <a:spcPts val="0"/>
              </a:spcBef>
              <a:spcAft>
                <a:spcPts val="0"/>
              </a:spcAft>
              <a:buNone/>
              <a:defRPr>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64" name="Google Shape;1064;p75"/>
          <p:cNvSpPr txBox="1"/>
          <p:nvPr/>
        </p:nvSpPr>
        <p:spPr>
          <a:xfrm>
            <a:off x="-12300" y="0"/>
            <a:ext cx="42984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Resources</a:t>
            </a:r>
            <a:endParaRPr sz="2400">
              <a:latin typeface="Roboto Medium"/>
              <a:ea typeface="Roboto Medium"/>
              <a:cs typeface="Roboto Medium"/>
              <a:sym typeface="Roboto Medium"/>
            </a:endParaRPr>
          </a:p>
        </p:txBody>
      </p:sp>
      <p:pic>
        <p:nvPicPr>
          <p:cNvPr id="1065" name="Google Shape;1065;p75"/>
          <p:cNvPicPr preferRelativeResize="0"/>
          <p:nvPr/>
        </p:nvPicPr>
        <p:blipFill>
          <a:blip r:embed="rId3">
            <a:alphaModFix/>
          </a:blip>
          <a:stretch>
            <a:fillRect/>
          </a:stretch>
        </p:blipFill>
        <p:spPr>
          <a:xfrm>
            <a:off x="7959600" y="198933"/>
            <a:ext cx="910326" cy="89248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3. Class Slack Channel Name">
  <p:cSld name="CUSTOM_17_2_1_2_2">
    <p:spTree>
      <p:nvGrpSpPr>
        <p:cNvPr id="1066" name="Shape 1066"/>
        <p:cNvGrpSpPr/>
        <p:nvPr/>
      </p:nvGrpSpPr>
      <p:grpSpPr>
        <a:xfrm>
          <a:off x="0" y="0"/>
          <a:ext cx="0" cy="0"/>
          <a:chOff x="0" y="0"/>
          <a:chExt cx="0" cy="0"/>
        </a:xfrm>
      </p:grpSpPr>
      <p:pic>
        <p:nvPicPr>
          <p:cNvPr id="1067" name="Google Shape;1067;p76"/>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68" name="Google Shape;1068;p76"/>
          <p:cNvSpPr txBox="1"/>
          <p:nvPr>
            <p:ph type="title"/>
          </p:nvPr>
        </p:nvSpPr>
        <p:spPr>
          <a:xfrm>
            <a:off x="237100" y="2850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latin typeface="Roboto Medium"/>
                <a:ea typeface="Roboto Medium"/>
                <a:cs typeface="Roboto Medium"/>
                <a:sym typeface="Roboto Medium"/>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069" name="Google Shape;1069;p7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070" name="Google Shape;1070;p7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071" name="Google Shape;1071;p76"/>
          <p:cNvPicPr preferRelativeResize="0"/>
          <p:nvPr/>
        </p:nvPicPr>
        <p:blipFill>
          <a:blip r:embed="rId3">
            <a:alphaModFix/>
          </a:blip>
          <a:stretch>
            <a:fillRect/>
          </a:stretch>
        </p:blipFill>
        <p:spPr>
          <a:xfrm>
            <a:off x="2871863" y="1299175"/>
            <a:ext cx="3400274" cy="868950"/>
          </a:xfrm>
          <a:prstGeom prst="rect">
            <a:avLst/>
          </a:prstGeom>
          <a:noFill/>
          <a:ln>
            <a:noFill/>
          </a:ln>
        </p:spPr>
      </p:pic>
      <p:sp>
        <p:nvSpPr>
          <p:cNvPr id="1072" name="Google Shape;1072;p76"/>
          <p:cNvSpPr txBox="1"/>
          <p:nvPr/>
        </p:nvSpPr>
        <p:spPr>
          <a:xfrm>
            <a:off x="274325" y="2288925"/>
            <a:ext cx="8869800" cy="524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3600">
                <a:solidFill>
                  <a:schemeClr val="dk1"/>
                </a:solidFill>
                <a:latin typeface="Roboto Light"/>
                <a:ea typeface="Roboto Light"/>
                <a:cs typeface="Roboto Light"/>
                <a:sym typeface="Roboto Light"/>
              </a:rPr>
              <a:t>Class Slack Channel:</a:t>
            </a:r>
            <a:endParaRPr sz="3600">
              <a:solidFill>
                <a:schemeClr val="dk1"/>
              </a:solidFill>
              <a:latin typeface="Roboto Light"/>
              <a:ea typeface="Roboto Light"/>
              <a:cs typeface="Roboto Light"/>
              <a:sym typeface="Roboto Light"/>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4. Activity Instructions">
  <p:cSld name="CUSTOM_2_3_1_1_1_1_1_2_1_2_1_1_1_1_1_3">
    <p:spTree>
      <p:nvGrpSpPr>
        <p:cNvPr id="1073" name="Shape 1073"/>
        <p:cNvGrpSpPr/>
        <p:nvPr/>
      </p:nvGrpSpPr>
      <p:grpSpPr>
        <a:xfrm>
          <a:off x="0" y="0"/>
          <a:ext cx="0" cy="0"/>
          <a:chOff x="0" y="0"/>
          <a:chExt cx="0" cy="0"/>
        </a:xfrm>
      </p:grpSpPr>
      <p:pic>
        <p:nvPicPr>
          <p:cNvPr id="1074" name="Google Shape;1074;p77"/>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075" name="Google Shape;1075;p77"/>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76" name="Google Shape;1076;p77"/>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077" name="Google Shape;1077;p77"/>
          <p:cNvSpPr txBox="1"/>
          <p:nvPr>
            <p:ph type="title"/>
          </p:nvPr>
        </p:nvSpPr>
        <p:spPr>
          <a:xfrm>
            <a:off x="5593975" y="4234600"/>
            <a:ext cx="32751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78" name="Google Shape;1078;p77"/>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7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080" name="Google Shape;1080;p77"/>
          <p:cNvSpPr txBox="1"/>
          <p:nvPr/>
        </p:nvSpPr>
        <p:spPr>
          <a:xfrm>
            <a:off x="5715000" y="3943225"/>
            <a:ext cx="22176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1081" name="Google Shape;1081;p77"/>
          <p:cNvSpPr txBox="1"/>
          <p:nvPr/>
        </p:nvSpPr>
        <p:spPr>
          <a:xfrm>
            <a:off x="274325" y="673825"/>
            <a:ext cx="5226000" cy="3563700"/>
          </a:xfrm>
          <a:prstGeom prst="rect">
            <a:avLst/>
          </a:prstGeom>
          <a:noFill/>
          <a:ln>
            <a:noFill/>
          </a:ln>
        </p:spPr>
        <p:txBody>
          <a:bodyPr anchorCtr="0" anchor="t" bIns="91425" lIns="457200" spcFirstLastPara="1" rIns="91425" wrap="square" tIns="91425">
            <a:noAutofit/>
          </a:bodyPr>
          <a:lstStyle/>
          <a:p>
            <a:pPr indent="0" lvl="0" marL="0" rtl="0" algn="l">
              <a:lnSpc>
                <a:spcPct val="100000"/>
              </a:lnSpc>
              <a:spcBef>
                <a:spcPts val="0"/>
              </a:spcBef>
              <a:spcAft>
                <a:spcPts val="0"/>
              </a:spcAft>
              <a:buNone/>
            </a:pPr>
            <a:r>
              <a:rPr b="1" lang="en" sz="1800">
                <a:solidFill>
                  <a:schemeClr val="dk1"/>
                </a:solidFill>
                <a:latin typeface="Roboto"/>
                <a:ea typeface="Roboto"/>
                <a:cs typeface="Roboto"/>
                <a:sym typeface="Roboto"/>
              </a:rPr>
              <a:t>Activity instructions located here:</a:t>
            </a:r>
            <a:endParaRPr b="1" sz="1800">
              <a:solidFill>
                <a:schemeClr val="dk1"/>
              </a:solidFill>
              <a:latin typeface="Roboto"/>
              <a:ea typeface="Roboto"/>
              <a:cs typeface="Roboto"/>
              <a:sym typeface="Roboto"/>
            </a:endParaRPr>
          </a:p>
          <a:p>
            <a:pPr indent="0" lvl="0" marL="0" rtl="0" algn="l">
              <a:lnSpc>
                <a:spcPct val="120000"/>
              </a:lnSpc>
              <a:spcBef>
                <a:spcPts val="0"/>
              </a:spcBef>
              <a:spcAft>
                <a:spcPts val="0"/>
              </a:spcAft>
              <a:buNone/>
            </a:pPr>
            <a:r>
              <a:t/>
            </a:r>
            <a:endParaRPr b="1" sz="1800">
              <a:solidFill>
                <a:schemeClr val="dk1"/>
              </a:solidFill>
              <a:latin typeface="Roboto"/>
              <a:ea typeface="Roboto"/>
              <a:cs typeface="Roboto"/>
              <a:sym typeface="Roboto"/>
            </a:endParaRPr>
          </a:p>
          <a:p>
            <a:pPr indent="0" lvl="0" marL="0" rtl="0" algn="l">
              <a:lnSpc>
                <a:spcPct val="120000"/>
              </a:lnSpc>
              <a:spcBef>
                <a:spcPts val="0"/>
              </a:spcBef>
              <a:spcAft>
                <a:spcPts val="0"/>
              </a:spcAft>
              <a:buNone/>
            </a:pPr>
            <a:r>
              <a:t/>
            </a:r>
            <a:endParaRPr b="1" sz="1800">
              <a:solidFill>
                <a:schemeClr val="dk1"/>
              </a:solidFill>
              <a:latin typeface="Roboto"/>
              <a:ea typeface="Roboto"/>
              <a:cs typeface="Roboto"/>
              <a:sym typeface="Roboto"/>
            </a:endParaRPr>
          </a:p>
          <a:p>
            <a:pPr indent="0" lvl="0" marL="0" rtl="0" algn="l">
              <a:lnSpc>
                <a:spcPct val="120000"/>
              </a:lnSpc>
              <a:spcBef>
                <a:spcPts val="0"/>
              </a:spcBef>
              <a:spcAft>
                <a:spcPts val="0"/>
              </a:spcAft>
              <a:buNone/>
            </a:pPr>
            <a:r>
              <a:rPr b="1" lang="en" sz="1800">
                <a:solidFill>
                  <a:schemeClr val="dk1"/>
                </a:solidFill>
                <a:latin typeface="Roboto"/>
                <a:ea typeface="Roboto"/>
                <a:cs typeface="Roboto"/>
                <a:sym typeface="Roboto"/>
              </a:rPr>
              <a:t>What you’ll be doing:</a:t>
            </a:r>
            <a:endParaRPr b="1" sz="1800">
              <a:solidFill>
                <a:schemeClr val="dk1"/>
              </a:solidFill>
              <a:latin typeface="Roboto"/>
              <a:ea typeface="Roboto"/>
              <a:cs typeface="Roboto"/>
              <a:sym typeface="Roboto"/>
            </a:endParaRPr>
          </a:p>
          <a:p>
            <a:pPr indent="0" lvl="0" marL="0" rtl="0" algn="l">
              <a:lnSpc>
                <a:spcPct val="120000"/>
              </a:lnSpc>
              <a:spcBef>
                <a:spcPts val="0"/>
              </a:spcBef>
              <a:spcAft>
                <a:spcPts val="0"/>
              </a:spcAft>
              <a:buNone/>
            </a:pPr>
            <a:r>
              <a:t/>
            </a:r>
            <a:endParaRPr b="1" sz="1800">
              <a:solidFill>
                <a:schemeClr val="dk1"/>
              </a:solidFill>
              <a:latin typeface="Roboto"/>
              <a:ea typeface="Roboto"/>
              <a:cs typeface="Roboto"/>
              <a:sym typeface="Roboto"/>
            </a:endParaRPr>
          </a:p>
          <a:p>
            <a:pPr indent="0" lvl="0" marL="0" rtl="0" algn="l">
              <a:lnSpc>
                <a:spcPct val="120000"/>
              </a:lnSpc>
              <a:spcBef>
                <a:spcPts val="0"/>
              </a:spcBef>
              <a:spcAft>
                <a:spcPts val="0"/>
              </a:spcAft>
              <a:buNone/>
            </a:pPr>
            <a:r>
              <a:t/>
            </a:r>
            <a:endParaRPr b="1" sz="1800">
              <a:solidFill>
                <a:schemeClr val="dk1"/>
              </a:solidFill>
              <a:latin typeface="Roboto"/>
              <a:ea typeface="Roboto"/>
              <a:cs typeface="Roboto"/>
              <a:sym typeface="Roboto"/>
            </a:endParaRPr>
          </a:p>
          <a:p>
            <a:pPr indent="0" lvl="0" marL="0" rtl="0" algn="l">
              <a:lnSpc>
                <a:spcPct val="120000"/>
              </a:lnSpc>
              <a:spcBef>
                <a:spcPts val="0"/>
              </a:spcBef>
              <a:spcAft>
                <a:spcPts val="0"/>
              </a:spcAft>
              <a:buNone/>
            </a:pPr>
            <a:r>
              <a:rPr b="1" lang="en" sz="1800">
                <a:solidFill>
                  <a:schemeClr val="dk1"/>
                </a:solidFill>
                <a:latin typeface="Roboto"/>
                <a:ea typeface="Roboto"/>
                <a:cs typeface="Roboto"/>
                <a:sym typeface="Roboto"/>
              </a:rPr>
              <a:t>Submission/Presentation instructions: </a:t>
            </a:r>
            <a:endParaRPr b="1" sz="1800">
              <a:solidFill>
                <a:schemeClr val="dk1"/>
              </a:solidFill>
              <a:latin typeface="Roboto"/>
              <a:ea typeface="Roboto"/>
              <a:cs typeface="Roboto"/>
              <a:sym typeface="Roboto"/>
            </a:endParaRPr>
          </a:p>
          <a:p>
            <a:pPr indent="0" lvl="0" marL="0" rtl="0" algn="l">
              <a:lnSpc>
                <a:spcPct val="120000"/>
              </a:lnSpc>
              <a:spcBef>
                <a:spcPts val="0"/>
              </a:spcBef>
              <a:spcAft>
                <a:spcPts val="0"/>
              </a:spcAft>
              <a:buNone/>
            </a:pPr>
            <a:r>
              <a:t/>
            </a:r>
            <a:endParaRPr b="1" sz="1800">
              <a:solidFill>
                <a:schemeClr val="dk1"/>
              </a:solidFill>
              <a:latin typeface="Roboto"/>
              <a:ea typeface="Roboto"/>
              <a:cs typeface="Roboto"/>
              <a:sym typeface="Roboto"/>
            </a:endParaRPr>
          </a:p>
          <a:p>
            <a:pPr indent="0" lvl="0" marL="0" rtl="0" algn="l">
              <a:lnSpc>
                <a:spcPct val="120000"/>
              </a:lnSpc>
              <a:spcBef>
                <a:spcPts val="0"/>
              </a:spcBef>
              <a:spcAft>
                <a:spcPts val="0"/>
              </a:spcAft>
              <a:buNone/>
            </a:pPr>
            <a:r>
              <a:t/>
            </a:r>
            <a:endParaRPr b="1" sz="1800">
              <a:solidFill>
                <a:schemeClr val="dk1"/>
              </a:solidFill>
              <a:latin typeface="Roboto"/>
              <a:ea typeface="Roboto"/>
              <a:cs typeface="Roboto"/>
              <a:sym typeface="Roboto"/>
            </a:endParaRPr>
          </a:p>
          <a:p>
            <a:pPr indent="0" lvl="0" marL="0" rtl="0" algn="l">
              <a:lnSpc>
                <a:spcPct val="120000"/>
              </a:lnSpc>
              <a:spcBef>
                <a:spcPts val="0"/>
              </a:spcBef>
              <a:spcAft>
                <a:spcPts val="0"/>
              </a:spcAft>
              <a:buNone/>
            </a:pPr>
            <a:r>
              <a:t/>
            </a:r>
            <a:endParaRPr b="1" sz="1800">
              <a:solidFill>
                <a:schemeClr val="dk1"/>
              </a:solidFill>
              <a:latin typeface="Roboto"/>
              <a:ea typeface="Roboto"/>
              <a:cs typeface="Roboto"/>
              <a:sym typeface="Roboto"/>
            </a:endParaRPr>
          </a:p>
        </p:txBody>
      </p:sp>
      <p:sp>
        <p:nvSpPr>
          <p:cNvPr id="1082" name="Google Shape;1082;p77"/>
          <p:cNvSpPr txBox="1"/>
          <p:nvPr>
            <p:ph idx="2" type="title"/>
          </p:nvPr>
        </p:nvSpPr>
        <p:spPr>
          <a:xfrm>
            <a:off x="273450" y="1084526"/>
            <a:ext cx="8596200" cy="634500"/>
          </a:xfrm>
          <a:prstGeom prst="rect">
            <a:avLst/>
          </a:prstGeom>
          <a:noFill/>
          <a:ln>
            <a:noFill/>
          </a:ln>
        </p:spPr>
        <p:txBody>
          <a:bodyPr anchorCtr="0" anchor="t" bIns="0" lIns="457200" spcFirstLastPara="1" rIns="1005825" wrap="square" tIns="91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83" name="Google Shape;1083;p77"/>
          <p:cNvSpPr txBox="1"/>
          <p:nvPr>
            <p:ph idx="3" type="title"/>
          </p:nvPr>
        </p:nvSpPr>
        <p:spPr>
          <a:xfrm>
            <a:off x="273450" y="2023775"/>
            <a:ext cx="8596200" cy="634500"/>
          </a:xfrm>
          <a:prstGeom prst="rect">
            <a:avLst/>
          </a:prstGeom>
          <a:noFill/>
          <a:ln>
            <a:noFill/>
          </a:ln>
        </p:spPr>
        <p:txBody>
          <a:bodyPr anchorCtr="0" anchor="t" bIns="0" lIns="457200" spcFirstLastPara="1" rIns="1005825" wrap="square" tIns="91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84" name="Google Shape;1084;p77"/>
          <p:cNvSpPr txBox="1"/>
          <p:nvPr>
            <p:ph idx="4" type="title"/>
          </p:nvPr>
        </p:nvSpPr>
        <p:spPr>
          <a:xfrm>
            <a:off x="273450" y="3033650"/>
            <a:ext cx="8596200" cy="726000"/>
          </a:xfrm>
          <a:prstGeom prst="rect">
            <a:avLst/>
          </a:prstGeom>
          <a:noFill/>
          <a:ln>
            <a:noFill/>
          </a:ln>
        </p:spPr>
        <p:txBody>
          <a:bodyPr anchorCtr="0" anchor="t" bIns="0" lIns="457200" spcFirstLastPara="1" rIns="1005825" wrap="square" tIns="91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85" name="Google Shape;1085;p77"/>
          <p:cNvSpPr txBox="1"/>
          <p:nvPr>
            <p:ph idx="5" type="title"/>
          </p:nvPr>
        </p:nvSpPr>
        <p:spPr>
          <a:xfrm>
            <a:off x="273900" y="3807100"/>
            <a:ext cx="5226000" cy="1046400"/>
          </a:xfrm>
          <a:prstGeom prst="rect">
            <a:avLst/>
          </a:prstGeom>
          <a:noFill/>
          <a:ln>
            <a:noFill/>
          </a:ln>
        </p:spPr>
        <p:txBody>
          <a:bodyPr anchorCtr="0" anchor="ctr" bIns="0" lIns="457200" spcFirstLastPara="1" rIns="1005825" wrap="square" tIns="9125">
            <a:noAutofit/>
          </a:bodyPr>
          <a:lstStyle>
            <a:lvl1pPr lvl="0"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86" name="Google Shape;1086;p77"/>
          <p:cNvSpPr/>
          <p:nvPr/>
        </p:nvSpPr>
        <p:spPr>
          <a:xfrm rot="10800000">
            <a:off x="5916475" y="274825"/>
            <a:ext cx="2691300" cy="450000"/>
          </a:xfrm>
          <a:prstGeom prst="round2SameRect">
            <a:avLst>
              <a:gd fmla="val 16667" name="adj1"/>
              <a:gd fmla="val 0" name="adj2"/>
            </a:avLst>
          </a:prstGeom>
          <a:solidFill>
            <a:srgbClr val="3D85C6"/>
          </a:solidFill>
          <a:ln>
            <a:noFill/>
          </a:ln>
          <a:effectLst>
            <a:outerShdw blurRad="142875" rotWithShape="0" algn="bl" dir="2520000" dist="38100">
              <a:srgbClr val="000000">
                <a:alpha val="24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77"/>
          <p:cNvSpPr txBox="1"/>
          <p:nvPr>
            <p:ph idx="6" type="title"/>
          </p:nvPr>
        </p:nvSpPr>
        <p:spPr>
          <a:xfrm>
            <a:off x="6989625" y="421675"/>
            <a:ext cx="2092800" cy="4767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sz="1200">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88" name="Google Shape;1088;p77"/>
          <p:cNvSpPr txBox="1"/>
          <p:nvPr/>
        </p:nvSpPr>
        <p:spPr>
          <a:xfrm>
            <a:off x="6037100" y="309375"/>
            <a:ext cx="1086900" cy="364500"/>
          </a:xfrm>
          <a:prstGeom prst="rect">
            <a:avLst/>
          </a:prstGeom>
          <a:noFill/>
          <a:ln>
            <a:noFill/>
          </a:ln>
        </p:spPr>
        <p:txBody>
          <a:bodyPr anchorCtr="0" anchor="t" bIns="91425" lIns="0" spcFirstLastPara="1" rIns="91425" wrap="square" tIns="91425">
            <a:noAutofit/>
          </a:bodyPr>
          <a:lstStyle/>
          <a:p>
            <a:pPr indent="0" lvl="0" marL="0" rtl="0" algn="l">
              <a:lnSpc>
                <a:spcPct val="120000"/>
              </a:lnSpc>
              <a:spcBef>
                <a:spcPts val="0"/>
              </a:spcBef>
              <a:spcAft>
                <a:spcPts val="0"/>
              </a:spcAft>
              <a:buNone/>
            </a:pPr>
            <a:r>
              <a:rPr b="1" lang="en">
                <a:solidFill>
                  <a:srgbClr val="FFFFFF"/>
                </a:solidFill>
                <a:latin typeface="Roboto"/>
                <a:ea typeface="Roboto"/>
                <a:cs typeface="Roboto"/>
                <a:sym typeface="Roboto"/>
              </a:rPr>
              <a:t>Group Size:</a:t>
            </a:r>
            <a:endParaRPr b="1">
              <a:solidFill>
                <a:srgbClr val="FFFFFF"/>
              </a:solidFill>
              <a:latin typeface="Roboto"/>
              <a:ea typeface="Roboto"/>
              <a:cs typeface="Roboto"/>
              <a:sym typeface="Roboto"/>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5. Activity Instructions Slacked Out">
  <p:cSld name="CUSTOM_2_3_1_1_1_1_1_2_1_2_1_1_1_1_1">
    <p:spTree>
      <p:nvGrpSpPr>
        <p:cNvPr id="1089" name="Shape 1089"/>
        <p:cNvGrpSpPr/>
        <p:nvPr/>
      </p:nvGrpSpPr>
      <p:grpSpPr>
        <a:xfrm>
          <a:off x="0" y="0"/>
          <a:ext cx="0" cy="0"/>
          <a:chOff x="0" y="0"/>
          <a:chExt cx="0" cy="0"/>
        </a:xfrm>
      </p:grpSpPr>
      <p:pic>
        <p:nvPicPr>
          <p:cNvPr id="1090" name="Google Shape;1090;p78"/>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091" name="Google Shape;1091;p78"/>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92" name="Google Shape;1092;p78"/>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093" name="Google Shape;1093;p78"/>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94" name="Google Shape;1094;p78"/>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95" name="Google Shape;1095;p78"/>
          <p:cNvPicPr preferRelativeResize="0"/>
          <p:nvPr/>
        </p:nvPicPr>
        <p:blipFill rotWithShape="1">
          <a:blip r:embed="rId4">
            <a:alphaModFix/>
          </a:blip>
          <a:srcRect b="39" l="0" r="0" t="29"/>
          <a:stretch/>
        </p:blipFill>
        <p:spPr>
          <a:xfrm>
            <a:off x="899000" y="1133363"/>
            <a:ext cx="1737360" cy="1911096"/>
          </a:xfrm>
          <a:prstGeom prst="rect">
            <a:avLst/>
          </a:prstGeom>
          <a:noFill/>
          <a:ln>
            <a:noFill/>
          </a:ln>
        </p:spPr>
      </p:pic>
      <p:sp>
        <p:nvSpPr>
          <p:cNvPr id="1096" name="Google Shape;1096;p7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097" name="Google Shape;1097;p78"/>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1098" name="Google Shape;1098;p7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99" name="Google Shape;1099;p78"/>
          <p:cNvSpPr txBox="1"/>
          <p:nvPr/>
        </p:nvSpPr>
        <p:spPr>
          <a:xfrm>
            <a:off x="273900" y="1065950"/>
            <a:ext cx="8270400" cy="524100"/>
          </a:xfrm>
          <a:prstGeom prst="rect">
            <a:avLst/>
          </a:prstGeom>
          <a:noFill/>
          <a:ln>
            <a:noFill/>
          </a:ln>
        </p:spPr>
        <p:txBody>
          <a:bodyPr anchorCtr="0" anchor="t" bIns="91425" lIns="2560300" spcFirstLastPara="1" rIns="91425" wrap="square" tIns="91425">
            <a:noAutofit/>
          </a:bodyPr>
          <a:lstStyle/>
          <a:p>
            <a:pPr indent="0" lvl="0" marL="0" rtl="0" algn="l">
              <a:lnSpc>
                <a:spcPct val="115000"/>
              </a:lnSpc>
              <a:spcBef>
                <a:spcPts val="0"/>
              </a:spcBef>
              <a:spcAft>
                <a:spcPts val="0"/>
              </a:spcAft>
              <a:buNone/>
            </a:pPr>
            <a:r>
              <a:rPr b="1" lang="en" sz="1800">
                <a:solidFill>
                  <a:schemeClr val="dk1"/>
                </a:solidFill>
                <a:latin typeface="Roboto"/>
                <a:ea typeface="Roboto"/>
                <a:cs typeface="Roboto"/>
                <a:sym typeface="Roboto"/>
              </a:rPr>
              <a:t>Activity instructions will be sent via </a:t>
            </a:r>
            <a:endParaRPr b="1" sz="1800">
              <a:solidFill>
                <a:schemeClr val="dk1"/>
              </a:solidFill>
              <a:latin typeface="Roboto"/>
              <a:ea typeface="Roboto"/>
              <a:cs typeface="Roboto"/>
              <a:sym typeface="Roboto"/>
            </a:endParaRPr>
          </a:p>
        </p:txBody>
      </p:sp>
      <p:pic>
        <p:nvPicPr>
          <p:cNvPr id="1100" name="Google Shape;1100;p78"/>
          <p:cNvPicPr preferRelativeResize="0"/>
          <p:nvPr/>
        </p:nvPicPr>
        <p:blipFill>
          <a:blip r:embed="rId5">
            <a:alphaModFix/>
          </a:blip>
          <a:stretch>
            <a:fillRect/>
          </a:stretch>
        </p:blipFill>
        <p:spPr>
          <a:xfrm>
            <a:off x="6563750" y="1009878"/>
            <a:ext cx="1737351" cy="443985"/>
          </a:xfrm>
          <a:prstGeom prst="rect">
            <a:avLst/>
          </a:prstGeom>
          <a:noFill/>
          <a:ln>
            <a:noFill/>
          </a:ln>
        </p:spPr>
      </p:pic>
      <p:sp>
        <p:nvSpPr>
          <p:cNvPr id="1101" name="Google Shape;1101;p78"/>
          <p:cNvSpPr txBox="1"/>
          <p:nvPr>
            <p:ph idx="2" type="title"/>
          </p:nvPr>
        </p:nvSpPr>
        <p:spPr>
          <a:xfrm>
            <a:off x="273900" y="1590051"/>
            <a:ext cx="8595300" cy="22170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6. Challenge Instructions Slacked Out">
  <p:cSld name="CUSTOM_2_3_1_1_1_1_1_2_1_2_1_1_4_1">
    <p:spTree>
      <p:nvGrpSpPr>
        <p:cNvPr id="1102" name="Shape 1102"/>
        <p:cNvGrpSpPr/>
        <p:nvPr/>
      </p:nvGrpSpPr>
      <p:grpSpPr>
        <a:xfrm>
          <a:off x="0" y="0"/>
          <a:ext cx="0" cy="0"/>
          <a:chOff x="0" y="0"/>
          <a:chExt cx="0" cy="0"/>
        </a:xfrm>
      </p:grpSpPr>
      <p:pic>
        <p:nvPicPr>
          <p:cNvPr id="1103" name="Google Shape;1103;p79"/>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104" name="Google Shape;1104;p79"/>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05" name="Google Shape;1105;p79"/>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106" name="Google Shape;1106;p7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107" name="Google Shape;1107;p79"/>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08" name="Google Shape;1108;p79"/>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1109" name="Google Shape;1109;p7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110" name="Google Shape;1110;p79"/>
          <p:cNvPicPr preferRelativeResize="0"/>
          <p:nvPr/>
        </p:nvPicPr>
        <p:blipFill rotWithShape="1">
          <a:blip r:embed="rId4">
            <a:alphaModFix/>
          </a:blip>
          <a:srcRect b="0" l="0" r="0" t="0"/>
          <a:stretch/>
        </p:blipFill>
        <p:spPr>
          <a:xfrm>
            <a:off x="273900" y="-595025"/>
            <a:ext cx="2950353" cy="5143500"/>
          </a:xfrm>
          <a:prstGeom prst="rect">
            <a:avLst/>
          </a:prstGeom>
          <a:noFill/>
          <a:ln>
            <a:noFill/>
          </a:ln>
        </p:spPr>
      </p:pic>
      <p:sp>
        <p:nvSpPr>
          <p:cNvPr id="1111" name="Google Shape;1111;p79"/>
          <p:cNvSpPr txBox="1"/>
          <p:nvPr/>
        </p:nvSpPr>
        <p:spPr>
          <a:xfrm>
            <a:off x="273900" y="1065950"/>
            <a:ext cx="8270400" cy="524100"/>
          </a:xfrm>
          <a:prstGeom prst="rect">
            <a:avLst/>
          </a:prstGeom>
          <a:noFill/>
          <a:ln>
            <a:noFill/>
          </a:ln>
        </p:spPr>
        <p:txBody>
          <a:bodyPr anchorCtr="0" anchor="t" bIns="91425" lIns="2560300" spcFirstLastPara="1" rIns="91425" wrap="square" tIns="91425">
            <a:noAutofit/>
          </a:bodyPr>
          <a:lstStyle/>
          <a:p>
            <a:pPr indent="0" lvl="0" marL="0" rtl="0" algn="l">
              <a:lnSpc>
                <a:spcPct val="115000"/>
              </a:lnSpc>
              <a:spcBef>
                <a:spcPts val="0"/>
              </a:spcBef>
              <a:spcAft>
                <a:spcPts val="0"/>
              </a:spcAft>
              <a:buNone/>
            </a:pPr>
            <a:r>
              <a:rPr b="1" lang="en" sz="1800">
                <a:solidFill>
                  <a:schemeClr val="dk1"/>
                </a:solidFill>
                <a:latin typeface="Roboto"/>
                <a:ea typeface="Roboto"/>
                <a:cs typeface="Roboto"/>
                <a:sym typeface="Roboto"/>
              </a:rPr>
              <a:t>Challenge instructions will be sent via </a:t>
            </a:r>
            <a:endParaRPr b="1" sz="1800">
              <a:solidFill>
                <a:schemeClr val="dk1"/>
              </a:solidFill>
              <a:latin typeface="Roboto"/>
              <a:ea typeface="Roboto"/>
              <a:cs typeface="Roboto"/>
              <a:sym typeface="Roboto"/>
            </a:endParaRPr>
          </a:p>
        </p:txBody>
      </p:sp>
      <p:pic>
        <p:nvPicPr>
          <p:cNvPr id="1112" name="Google Shape;1112;p79"/>
          <p:cNvPicPr preferRelativeResize="0"/>
          <p:nvPr/>
        </p:nvPicPr>
        <p:blipFill>
          <a:blip r:embed="rId5">
            <a:alphaModFix/>
          </a:blip>
          <a:stretch>
            <a:fillRect/>
          </a:stretch>
        </p:blipFill>
        <p:spPr>
          <a:xfrm>
            <a:off x="6792350" y="1009878"/>
            <a:ext cx="1737351" cy="443985"/>
          </a:xfrm>
          <a:prstGeom prst="rect">
            <a:avLst/>
          </a:prstGeom>
          <a:noFill/>
          <a:ln>
            <a:noFill/>
          </a:ln>
        </p:spPr>
      </p:pic>
      <p:sp>
        <p:nvSpPr>
          <p:cNvPr id="1113" name="Google Shape;1113;p79"/>
          <p:cNvSpPr txBox="1"/>
          <p:nvPr>
            <p:ph idx="2" type="title"/>
          </p:nvPr>
        </p:nvSpPr>
        <p:spPr>
          <a:xfrm>
            <a:off x="273900" y="1590051"/>
            <a:ext cx="8595300" cy="22170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7. Homework Instructions Slacked Out">
  <p:cSld name="CUSTOM_2_3_1_1_1_1_1_2_1_2_1_1_3_1_1">
    <p:spTree>
      <p:nvGrpSpPr>
        <p:cNvPr id="1114" name="Shape 1114"/>
        <p:cNvGrpSpPr/>
        <p:nvPr/>
      </p:nvGrpSpPr>
      <p:grpSpPr>
        <a:xfrm>
          <a:off x="0" y="0"/>
          <a:ext cx="0" cy="0"/>
          <a:chOff x="0" y="0"/>
          <a:chExt cx="0" cy="0"/>
        </a:xfrm>
      </p:grpSpPr>
      <p:pic>
        <p:nvPicPr>
          <p:cNvPr id="1115" name="Google Shape;1115;p80"/>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116" name="Google Shape;1116;p80"/>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17" name="Google Shape;1117;p80"/>
          <p:cNvPicPr preferRelativeResize="0"/>
          <p:nvPr/>
        </p:nvPicPr>
        <p:blipFill rotWithShape="1">
          <a:blip r:embed="rId3">
            <a:alphaModFix/>
          </a:blip>
          <a:srcRect b="0" l="209" r="209" t="0"/>
          <a:stretch/>
        </p:blipFill>
        <p:spPr>
          <a:xfrm>
            <a:off x="858369" y="1097625"/>
            <a:ext cx="1737361" cy="1980591"/>
          </a:xfrm>
          <a:prstGeom prst="rect">
            <a:avLst/>
          </a:prstGeom>
          <a:noFill/>
          <a:ln>
            <a:noFill/>
          </a:ln>
        </p:spPr>
      </p:pic>
      <p:sp>
        <p:nvSpPr>
          <p:cNvPr id="1118" name="Google Shape;1118;p80"/>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19" name="Google Shape;1119;p80"/>
          <p:cNvPicPr preferRelativeResize="0"/>
          <p:nvPr/>
        </p:nvPicPr>
        <p:blipFill>
          <a:blip r:embed="rId4">
            <a:alphaModFix/>
          </a:blip>
          <a:stretch>
            <a:fillRect/>
          </a:stretch>
        </p:blipFill>
        <p:spPr>
          <a:xfrm>
            <a:off x="8062160" y="3975150"/>
            <a:ext cx="548640" cy="725893"/>
          </a:xfrm>
          <a:prstGeom prst="rect">
            <a:avLst/>
          </a:prstGeom>
          <a:noFill/>
          <a:ln>
            <a:noFill/>
          </a:ln>
        </p:spPr>
      </p:pic>
      <p:sp>
        <p:nvSpPr>
          <p:cNvPr id="1120" name="Google Shape;1120;p8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121" name="Google Shape;1121;p80"/>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22" name="Google Shape;1122;p80"/>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Due Date:</a:t>
            </a:r>
            <a:endParaRPr b="1" sz="1300">
              <a:solidFill>
                <a:srgbClr val="FFFFFF"/>
              </a:solidFill>
              <a:latin typeface="Roboto"/>
              <a:ea typeface="Roboto"/>
              <a:cs typeface="Roboto"/>
              <a:sym typeface="Roboto"/>
            </a:endParaRPr>
          </a:p>
        </p:txBody>
      </p:sp>
      <p:sp>
        <p:nvSpPr>
          <p:cNvPr id="1123" name="Google Shape;1123;p8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24" name="Google Shape;1124;p80"/>
          <p:cNvSpPr txBox="1"/>
          <p:nvPr/>
        </p:nvSpPr>
        <p:spPr>
          <a:xfrm>
            <a:off x="273900" y="1065950"/>
            <a:ext cx="8270400" cy="524100"/>
          </a:xfrm>
          <a:prstGeom prst="rect">
            <a:avLst/>
          </a:prstGeom>
          <a:noFill/>
          <a:ln>
            <a:noFill/>
          </a:ln>
        </p:spPr>
        <p:txBody>
          <a:bodyPr anchorCtr="0" anchor="t" bIns="91425" lIns="2560300" spcFirstLastPara="1" rIns="91425" wrap="square" tIns="91425">
            <a:noAutofit/>
          </a:bodyPr>
          <a:lstStyle/>
          <a:p>
            <a:pPr indent="0" lvl="0" marL="0" rtl="0" algn="l">
              <a:lnSpc>
                <a:spcPct val="115000"/>
              </a:lnSpc>
              <a:spcBef>
                <a:spcPts val="0"/>
              </a:spcBef>
              <a:spcAft>
                <a:spcPts val="0"/>
              </a:spcAft>
              <a:buNone/>
            </a:pPr>
            <a:r>
              <a:rPr b="1" lang="en" sz="1800">
                <a:solidFill>
                  <a:schemeClr val="dk1"/>
                </a:solidFill>
                <a:latin typeface="Roboto"/>
                <a:ea typeface="Roboto"/>
                <a:cs typeface="Roboto"/>
                <a:sym typeface="Roboto"/>
              </a:rPr>
              <a:t>Homework instructions will be sent via </a:t>
            </a:r>
            <a:endParaRPr b="1" sz="1800">
              <a:solidFill>
                <a:schemeClr val="dk1"/>
              </a:solidFill>
              <a:latin typeface="Roboto"/>
              <a:ea typeface="Roboto"/>
              <a:cs typeface="Roboto"/>
              <a:sym typeface="Roboto"/>
            </a:endParaRPr>
          </a:p>
        </p:txBody>
      </p:sp>
      <p:pic>
        <p:nvPicPr>
          <p:cNvPr id="1125" name="Google Shape;1125;p80"/>
          <p:cNvPicPr preferRelativeResize="0"/>
          <p:nvPr/>
        </p:nvPicPr>
        <p:blipFill>
          <a:blip r:embed="rId5">
            <a:alphaModFix/>
          </a:blip>
          <a:stretch>
            <a:fillRect/>
          </a:stretch>
        </p:blipFill>
        <p:spPr>
          <a:xfrm>
            <a:off x="6944750" y="1009878"/>
            <a:ext cx="1737351" cy="443985"/>
          </a:xfrm>
          <a:prstGeom prst="rect">
            <a:avLst/>
          </a:prstGeom>
          <a:noFill/>
          <a:ln>
            <a:noFill/>
          </a:ln>
        </p:spPr>
      </p:pic>
      <p:sp>
        <p:nvSpPr>
          <p:cNvPr id="1126" name="Google Shape;1126;p80"/>
          <p:cNvSpPr txBox="1"/>
          <p:nvPr>
            <p:ph idx="2" type="title"/>
          </p:nvPr>
        </p:nvSpPr>
        <p:spPr>
          <a:xfrm>
            <a:off x="273900" y="1590051"/>
            <a:ext cx="8595300" cy="22170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1800">
          <p15:clr>
            <a:srgbClr val="F9AD4C"/>
          </p15:clr>
        </p15:guide>
      </p15:sldGuideLst>
    </p:ext>
  </p:extLst>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8. Zoom Turn on Your Camera">
  <p:cSld name="CUSTOM_2_7_2_1">
    <p:spTree>
      <p:nvGrpSpPr>
        <p:cNvPr id="1127" name="Shape 1127"/>
        <p:cNvGrpSpPr/>
        <p:nvPr/>
      </p:nvGrpSpPr>
      <p:grpSpPr>
        <a:xfrm>
          <a:off x="0" y="0"/>
          <a:ext cx="0" cy="0"/>
          <a:chOff x="0" y="0"/>
          <a:chExt cx="0" cy="0"/>
        </a:xfrm>
      </p:grpSpPr>
      <p:cxnSp>
        <p:nvCxnSpPr>
          <p:cNvPr id="1128" name="Google Shape;1128;p8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129" name="Google Shape;1129;p8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130" name="Google Shape;1130;p8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131" name="Google Shape;1131;p8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132" name="Google Shape;1132;p81"/>
          <p:cNvPicPr preferRelativeResize="0"/>
          <p:nvPr/>
        </p:nvPicPr>
        <p:blipFill rotWithShape="1">
          <a:blip r:embed="rId2">
            <a:alphaModFix/>
          </a:blip>
          <a:srcRect b="0" l="0" r="0" t="0"/>
          <a:stretch/>
        </p:blipFill>
        <p:spPr>
          <a:xfrm>
            <a:off x="685393" y="781988"/>
            <a:ext cx="7773213" cy="3987779"/>
          </a:xfrm>
          <a:prstGeom prst="rect">
            <a:avLst/>
          </a:prstGeom>
          <a:noFill/>
          <a:ln>
            <a:noFill/>
          </a:ln>
        </p:spPr>
      </p:pic>
      <p:sp>
        <p:nvSpPr>
          <p:cNvPr id="1133" name="Google Shape;1133;p81"/>
          <p:cNvSpPr/>
          <p:nvPr/>
        </p:nvSpPr>
        <p:spPr>
          <a:xfrm>
            <a:off x="1220029" y="4396300"/>
            <a:ext cx="747900" cy="379200"/>
          </a:xfrm>
          <a:prstGeom prst="rect">
            <a:avLst/>
          </a:prstGeom>
          <a:noFill/>
          <a:ln cap="flat" cmpd="sng" w="38100">
            <a:solidFill>
              <a:srgbClr val="FFFF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34" name="Google Shape;1134;p81"/>
          <p:cNvPicPr preferRelativeResize="0"/>
          <p:nvPr/>
        </p:nvPicPr>
        <p:blipFill>
          <a:blip r:embed="rId3">
            <a:alphaModFix/>
          </a:blip>
          <a:stretch>
            <a:fillRect/>
          </a:stretch>
        </p:blipFill>
        <p:spPr>
          <a:xfrm>
            <a:off x="1656507" y="1046867"/>
            <a:ext cx="5830987" cy="3279914"/>
          </a:xfrm>
          <a:prstGeom prst="rect">
            <a:avLst/>
          </a:prstGeom>
          <a:noFill/>
          <a:ln>
            <a:noFill/>
          </a:ln>
        </p:spPr>
      </p:pic>
      <p:sp>
        <p:nvSpPr>
          <p:cNvPr id="1135" name="Google Shape;1135;p81"/>
          <p:cNvSpPr/>
          <p:nvPr/>
        </p:nvSpPr>
        <p:spPr>
          <a:xfrm>
            <a:off x="1656494" y="4112756"/>
            <a:ext cx="1112700" cy="213900"/>
          </a:xfrm>
          <a:prstGeom prst="rect">
            <a:avLst/>
          </a:prstGeom>
          <a:solidFill>
            <a:srgbClr val="000000">
              <a:alpha val="826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800">
                <a:solidFill>
                  <a:srgbClr val="FFFFFF"/>
                </a:solidFill>
                <a:latin typeface="Roboto"/>
                <a:ea typeface="Roboto"/>
                <a:cs typeface="Roboto"/>
                <a:sym typeface="Roboto"/>
              </a:rPr>
              <a:t>Marie Rodrìguez</a:t>
            </a:r>
            <a:endParaRPr sz="800">
              <a:solidFill>
                <a:srgbClr val="FFFFFF"/>
              </a:solidFill>
            </a:endParaRPr>
          </a:p>
        </p:txBody>
      </p:sp>
      <p:sp>
        <p:nvSpPr>
          <p:cNvPr id="1136" name="Google Shape;1136;p81"/>
          <p:cNvSpPr/>
          <p:nvPr/>
        </p:nvSpPr>
        <p:spPr>
          <a:xfrm rot="5400000">
            <a:off x="1141431" y="3844375"/>
            <a:ext cx="905100" cy="337200"/>
          </a:xfrm>
          <a:prstGeom prst="homePlate">
            <a:avLst>
              <a:gd fmla="val 50000" name="adj"/>
            </a:avLst>
          </a:prstGeom>
          <a:solidFill>
            <a:srgbClr val="FFFF00"/>
          </a:solid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81"/>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Please Turn On Your Camera </a:t>
            </a:r>
            <a:endParaRPr sz="2400">
              <a:latin typeface="Roboto Medium"/>
              <a:ea typeface="Roboto Medium"/>
              <a:cs typeface="Roboto Medium"/>
              <a:sym typeface="Roboto Medium"/>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9. Zoom Unmute">
  <p:cSld name="CUSTOM_2_7_2_1_1">
    <p:spTree>
      <p:nvGrpSpPr>
        <p:cNvPr id="1138" name="Shape 1138"/>
        <p:cNvGrpSpPr/>
        <p:nvPr/>
      </p:nvGrpSpPr>
      <p:grpSpPr>
        <a:xfrm>
          <a:off x="0" y="0"/>
          <a:ext cx="0" cy="0"/>
          <a:chOff x="0" y="0"/>
          <a:chExt cx="0" cy="0"/>
        </a:xfrm>
      </p:grpSpPr>
      <p:cxnSp>
        <p:nvCxnSpPr>
          <p:cNvPr id="1139" name="Google Shape;1139;p8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140" name="Google Shape;1140;p8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141" name="Google Shape;1141;p8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142" name="Google Shape;1142;p8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143" name="Google Shape;1143;p82"/>
          <p:cNvPicPr preferRelativeResize="0"/>
          <p:nvPr/>
        </p:nvPicPr>
        <p:blipFill rotWithShape="1">
          <a:blip r:embed="rId2">
            <a:alphaModFix/>
          </a:blip>
          <a:srcRect b="0" l="0" r="0" t="0"/>
          <a:stretch/>
        </p:blipFill>
        <p:spPr>
          <a:xfrm>
            <a:off x="685399" y="781988"/>
            <a:ext cx="7773213" cy="3987779"/>
          </a:xfrm>
          <a:prstGeom prst="rect">
            <a:avLst/>
          </a:prstGeom>
          <a:noFill/>
          <a:ln>
            <a:noFill/>
          </a:ln>
        </p:spPr>
      </p:pic>
      <p:sp>
        <p:nvSpPr>
          <p:cNvPr id="1144" name="Google Shape;1144;p82"/>
          <p:cNvSpPr/>
          <p:nvPr/>
        </p:nvSpPr>
        <p:spPr>
          <a:xfrm>
            <a:off x="685387" y="4396300"/>
            <a:ext cx="426000" cy="379200"/>
          </a:xfrm>
          <a:prstGeom prst="rect">
            <a:avLst/>
          </a:prstGeom>
          <a:noFill/>
          <a:ln cap="flat" cmpd="sng" w="38100">
            <a:solidFill>
              <a:srgbClr val="FFFF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45" name="Google Shape;1145;p82"/>
          <p:cNvPicPr preferRelativeResize="0"/>
          <p:nvPr/>
        </p:nvPicPr>
        <p:blipFill>
          <a:blip r:embed="rId3">
            <a:alphaModFix/>
          </a:blip>
          <a:stretch>
            <a:fillRect/>
          </a:stretch>
        </p:blipFill>
        <p:spPr>
          <a:xfrm>
            <a:off x="1656513" y="1046867"/>
            <a:ext cx="5830987" cy="3279914"/>
          </a:xfrm>
          <a:prstGeom prst="rect">
            <a:avLst/>
          </a:prstGeom>
          <a:noFill/>
          <a:ln>
            <a:noFill/>
          </a:ln>
        </p:spPr>
      </p:pic>
      <p:sp>
        <p:nvSpPr>
          <p:cNvPr id="1146" name="Google Shape;1146;p82"/>
          <p:cNvSpPr/>
          <p:nvPr/>
        </p:nvSpPr>
        <p:spPr>
          <a:xfrm>
            <a:off x="1656500" y="4112756"/>
            <a:ext cx="1112700" cy="213900"/>
          </a:xfrm>
          <a:prstGeom prst="rect">
            <a:avLst/>
          </a:prstGeom>
          <a:solidFill>
            <a:srgbClr val="000000">
              <a:alpha val="826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800">
                <a:solidFill>
                  <a:srgbClr val="FFFFFF"/>
                </a:solidFill>
                <a:latin typeface="Roboto"/>
                <a:ea typeface="Roboto"/>
                <a:cs typeface="Roboto"/>
                <a:sym typeface="Roboto"/>
              </a:rPr>
              <a:t>Marie Rodrìguez</a:t>
            </a:r>
            <a:endParaRPr sz="800">
              <a:solidFill>
                <a:srgbClr val="FFFFFF"/>
              </a:solidFill>
            </a:endParaRPr>
          </a:p>
        </p:txBody>
      </p:sp>
      <p:sp>
        <p:nvSpPr>
          <p:cNvPr id="1147" name="Google Shape;1147;p82"/>
          <p:cNvSpPr/>
          <p:nvPr/>
        </p:nvSpPr>
        <p:spPr>
          <a:xfrm rot="5400000">
            <a:off x="445837" y="3820550"/>
            <a:ext cx="905100" cy="337200"/>
          </a:xfrm>
          <a:prstGeom prst="homePlate">
            <a:avLst>
              <a:gd fmla="val 50000" name="adj"/>
            </a:avLst>
          </a:prstGeom>
          <a:solidFill>
            <a:srgbClr val="FFFF00"/>
          </a:solid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82"/>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Please Mute</a:t>
            </a:r>
            <a:endParaRPr sz="2400">
              <a:latin typeface="Roboto Medium"/>
              <a:ea typeface="Roboto Medium"/>
              <a:cs typeface="Roboto Medium"/>
              <a:sym typeface="Roboto Medium"/>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0. Zoom Mute">
  <p:cSld name="CUSTOM_2_7_2_1_1_1">
    <p:spTree>
      <p:nvGrpSpPr>
        <p:cNvPr id="1149" name="Shape 1149"/>
        <p:cNvGrpSpPr/>
        <p:nvPr/>
      </p:nvGrpSpPr>
      <p:grpSpPr>
        <a:xfrm>
          <a:off x="0" y="0"/>
          <a:ext cx="0" cy="0"/>
          <a:chOff x="0" y="0"/>
          <a:chExt cx="0" cy="0"/>
        </a:xfrm>
      </p:grpSpPr>
      <p:cxnSp>
        <p:nvCxnSpPr>
          <p:cNvPr id="1150" name="Google Shape;1150;p8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151" name="Google Shape;1151;p8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152" name="Google Shape;1152;p8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153" name="Google Shape;1153;p83"/>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154" name="Google Shape;1154;p83"/>
          <p:cNvPicPr preferRelativeResize="0"/>
          <p:nvPr/>
        </p:nvPicPr>
        <p:blipFill rotWithShape="1">
          <a:blip r:embed="rId2">
            <a:alphaModFix/>
          </a:blip>
          <a:srcRect b="0" l="0" r="0" t="0"/>
          <a:stretch/>
        </p:blipFill>
        <p:spPr>
          <a:xfrm>
            <a:off x="685399" y="781988"/>
            <a:ext cx="7773213" cy="3987779"/>
          </a:xfrm>
          <a:prstGeom prst="rect">
            <a:avLst/>
          </a:prstGeom>
          <a:noFill/>
          <a:ln>
            <a:noFill/>
          </a:ln>
        </p:spPr>
      </p:pic>
      <p:sp>
        <p:nvSpPr>
          <p:cNvPr id="1155" name="Google Shape;1155;p83"/>
          <p:cNvSpPr/>
          <p:nvPr/>
        </p:nvSpPr>
        <p:spPr>
          <a:xfrm>
            <a:off x="685387" y="4396300"/>
            <a:ext cx="426000" cy="379200"/>
          </a:xfrm>
          <a:prstGeom prst="rect">
            <a:avLst/>
          </a:prstGeom>
          <a:noFill/>
          <a:ln cap="flat" cmpd="sng" w="38100">
            <a:solidFill>
              <a:srgbClr val="FFFF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56" name="Google Shape;1156;p83"/>
          <p:cNvPicPr preferRelativeResize="0"/>
          <p:nvPr/>
        </p:nvPicPr>
        <p:blipFill>
          <a:blip r:embed="rId3">
            <a:alphaModFix/>
          </a:blip>
          <a:stretch>
            <a:fillRect/>
          </a:stretch>
        </p:blipFill>
        <p:spPr>
          <a:xfrm>
            <a:off x="1656513" y="1046867"/>
            <a:ext cx="5830987" cy="3279914"/>
          </a:xfrm>
          <a:prstGeom prst="rect">
            <a:avLst/>
          </a:prstGeom>
          <a:noFill/>
          <a:ln>
            <a:noFill/>
          </a:ln>
        </p:spPr>
      </p:pic>
      <p:sp>
        <p:nvSpPr>
          <p:cNvPr id="1157" name="Google Shape;1157;p83"/>
          <p:cNvSpPr/>
          <p:nvPr/>
        </p:nvSpPr>
        <p:spPr>
          <a:xfrm>
            <a:off x="1656500" y="4112756"/>
            <a:ext cx="1112700" cy="213900"/>
          </a:xfrm>
          <a:prstGeom prst="rect">
            <a:avLst/>
          </a:prstGeom>
          <a:solidFill>
            <a:srgbClr val="000000">
              <a:alpha val="826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800">
                <a:solidFill>
                  <a:srgbClr val="FFFFFF"/>
                </a:solidFill>
                <a:latin typeface="Roboto"/>
                <a:ea typeface="Roboto"/>
                <a:cs typeface="Roboto"/>
                <a:sym typeface="Roboto"/>
              </a:rPr>
              <a:t>Marie Rodrìguez</a:t>
            </a:r>
            <a:endParaRPr sz="800">
              <a:solidFill>
                <a:srgbClr val="FFFFFF"/>
              </a:solidFill>
            </a:endParaRPr>
          </a:p>
        </p:txBody>
      </p:sp>
      <p:sp>
        <p:nvSpPr>
          <p:cNvPr id="1158" name="Google Shape;1158;p83"/>
          <p:cNvSpPr/>
          <p:nvPr/>
        </p:nvSpPr>
        <p:spPr>
          <a:xfrm rot="5400000">
            <a:off x="445837" y="3820550"/>
            <a:ext cx="905100" cy="337200"/>
          </a:xfrm>
          <a:prstGeom prst="homePlate">
            <a:avLst>
              <a:gd fmla="val 50000" name="adj"/>
            </a:avLst>
          </a:prstGeom>
          <a:solidFill>
            <a:srgbClr val="FFFF00"/>
          </a:solid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83"/>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Please Unmute</a:t>
            </a:r>
            <a:endParaRPr sz="2400">
              <a:latin typeface="Roboto Medium"/>
              <a:ea typeface="Roboto Medium"/>
              <a:cs typeface="Roboto Medium"/>
              <a:sym typeface="Roboto Medium"/>
            </a:endParaRPr>
          </a:p>
        </p:txBody>
      </p:sp>
      <p:sp>
        <p:nvSpPr>
          <p:cNvPr id="1160" name="Google Shape;1160;p83"/>
          <p:cNvSpPr/>
          <p:nvPr/>
        </p:nvSpPr>
        <p:spPr>
          <a:xfrm>
            <a:off x="5547800" y="1503750"/>
            <a:ext cx="2136000" cy="2136000"/>
          </a:xfrm>
          <a:prstGeom prst="ellipse">
            <a:avLst/>
          </a:prstGeom>
          <a:solidFill>
            <a:srgbClr val="6AA84F">
              <a:alpha val="81560"/>
            </a:srgbClr>
          </a:solidFill>
          <a:ln>
            <a:noFill/>
          </a:ln>
        </p:spPr>
        <p:txBody>
          <a:bodyPr anchorCtr="0" anchor="ctr" bIns="0" lIns="0" spcFirstLastPara="1" rIns="0" wrap="square" tIns="0">
            <a:noAutofit/>
          </a:bodyPr>
          <a:lstStyle/>
          <a:p>
            <a:pPr indent="0" lvl="0" marL="0" rtl="0" algn="ctr">
              <a:spcBef>
                <a:spcPts val="0"/>
              </a:spcBef>
              <a:spcAft>
                <a:spcPts val="0"/>
              </a:spcAft>
              <a:buNone/>
            </a:pPr>
            <a:r>
              <a:rPr lang="en">
                <a:latin typeface="Roboto"/>
                <a:ea typeface="Roboto"/>
                <a:cs typeface="Roboto"/>
                <a:sym typeface="Roboto"/>
              </a:rPr>
              <a:t>You can unmute temporarily by holding down the 'space' key on your keyboard.</a:t>
            </a:r>
            <a:endParaRPr>
              <a:latin typeface="Roboto"/>
              <a:ea typeface="Roboto"/>
              <a:cs typeface="Roboto"/>
              <a:sym typeface="Roboto"/>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1. Share Screen">
  <p:cSld name="CUSTOM_2_7_2_1_1_1_2">
    <p:spTree>
      <p:nvGrpSpPr>
        <p:cNvPr id="1161" name="Shape 1161"/>
        <p:cNvGrpSpPr/>
        <p:nvPr/>
      </p:nvGrpSpPr>
      <p:grpSpPr>
        <a:xfrm>
          <a:off x="0" y="0"/>
          <a:ext cx="0" cy="0"/>
          <a:chOff x="0" y="0"/>
          <a:chExt cx="0" cy="0"/>
        </a:xfrm>
      </p:grpSpPr>
      <p:cxnSp>
        <p:nvCxnSpPr>
          <p:cNvPr id="1162" name="Google Shape;1162;p8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163" name="Google Shape;1163;p8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164" name="Google Shape;1164;p8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165" name="Google Shape;1165;p8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166" name="Google Shape;1166;p84"/>
          <p:cNvPicPr preferRelativeResize="0"/>
          <p:nvPr/>
        </p:nvPicPr>
        <p:blipFill rotWithShape="1">
          <a:blip r:embed="rId2">
            <a:alphaModFix/>
          </a:blip>
          <a:srcRect b="0" l="0" r="0" t="0"/>
          <a:stretch/>
        </p:blipFill>
        <p:spPr>
          <a:xfrm>
            <a:off x="685399" y="781988"/>
            <a:ext cx="7773213" cy="3987779"/>
          </a:xfrm>
          <a:prstGeom prst="rect">
            <a:avLst/>
          </a:prstGeom>
          <a:noFill/>
          <a:ln>
            <a:noFill/>
          </a:ln>
        </p:spPr>
      </p:pic>
      <p:sp>
        <p:nvSpPr>
          <p:cNvPr id="1167" name="Google Shape;1167;p84"/>
          <p:cNvSpPr/>
          <p:nvPr/>
        </p:nvSpPr>
        <p:spPr>
          <a:xfrm>
            <a:off x="4266775" y="4396300"/>
            <a:ext cx="811500" cy="379200"/>
          </a:xfrm>
          <a:prstGeom prst="rect">
            <a:avLst/>
          </a:prstGeom>
          <a:noFill/>
          <a:ln cap="flat" cmpd="sng" w="38100">
            <a:solidFill>
              <a:srgbClr val="FFFF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68" name="Google Shape;1168;p84"/>
          <p:cNvPicPr preferRelativeResize="0"/>
          <p:nvPr/>
        </p:nvPicPr>
        <p:blipFill>
          <a:blip r:embed="rId3">
            <a:alphaModFix/>
          </a:blip>
          <a:stretch>
            <a:fillRect/>
          </a:stretch>
        </p:blipFill>
        <p:spPr>
          <a:xfrm>
            <a:off x="1656513" y="1046867"/>
            <a:ext cx="5830987" cy="3279914"/>
          </a:xfrm>
          <a:prstGeom prst="rect">
            <a:avLst/>
          </a:prstGeom>
          <a:noFill/>
          <a:ln>
            <a:noFill/>
          </a:ln>
        </p:spPr>
      </p:pic>
      <p:sp>
        <p:nvSpPr>
          <p:cNvPr id="1169" name="Google Shape;1169;p84"/>
          <p:cNvSpPr/>
          <p:nvPr/>
        </p:nvSpPr>
        <p:spPr>
          <a:xfrm>
            <a:off x="1656500" y="4112756"/>
            <a:ext cx="1112700" cy="213900"/>
          </a:xfrm>
          <a:prstGeom prst="rect">
            <a:avLst/>
          </a:prstGeom>
          <a:solidFill>
            <a:srgbClr val="000000">
              <a:alpha val="826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800">
                <a:solidFill>
                  <a:srgbClr val="FFFFFF"/>
                </a:solidFill>
                <a:latin typeface="Roboto"/>
                <a:ea typeface="Roboto"/>
                <a:cs typeface="Roboto"/>
                <a:sym typeface="Roboto"/>
              </a:rPr>
              <a:t>Marie Rodrìguez</a:t>
            </a:r>
            <a:endParaRPr sz="800">
              <a:solidFill>
                <a:srgbClr val="FFFFFF"/>
              </a:solidFill>
            </a:endParaRPr>
          </a:p>
        </p:txBody>
      </p:sp>
      <p:sp>
        <p:nvSpPr>
          <p:cNvPr id="1170" name="Google Shape;1170;p84"/>
          <p:cNvSpPr/>
          <p:nvPr/>
        </p:nvSpPr>
        <p:spPr>
          <a:xfrm rot="5400000">
            <a:off x="4179637" y="3820550"/>
            <a:ext cx="905100" cy="337200"/>
          </a:xfrm>
          <a:prstGeom prst="homePlate">
            <a:avLst>
              <a:gd fmla="val 50000" name="adj"/>
            </a:avLst>
          </a:prstGeom>
          <a:solidFill>
            <a:srgbClr val="FFFF00"/>
          </a:solid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84"/>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Please Share Your Screen</a:t>
            </a:r>
            <a:endParaRPr sz="2400">
              <a:latin typeface="Roboto Medium"/>
              <a:ea typeface="Roboto Medium"/>
              <a:cs typeface="Roboto Medium"/>
              <a:sym typeface="Roboto Medium"/>
            </a:endParaRPr>
          </a:p>
        </p:txBody>
      </p:sp>
      <p:sp>
        <p:nvSpPr>
          <p:cNvPr id="1172" name="Google Shape;1172;p84"/>
          <p:cNvSpPr/>
          <p:nvPr/>
        </p:nvSpPr>
        <p:spPr>
          <a:xfrm>
            <a:off x="5547800" y="1618825"/>
            <a:ext cx="2136000" cy="2136000"/>
          </a:xfrm>
          <a:prstGeom prst="ellipse">
            <a:avLst/>
          </a:prstGeom>
          <a:solidFill>
            <a:srgbClr val="F7EF6A">
              <a:alpha val="78210"/>
            </a:srgbClr>
          </a:solidFill>
          <a:ln>
            <a:noFill/>
          </a:ln>
        </p:spPr>
        <p:txBody>
          <a:bodyPr anchorCtr="0" anchor="ctr" bIns="0" lIns="0" spcFirstLastPara="1" rIns="0" wrap="square" tIns="0">
            <a:noAutofit/>
          </a:bodyPr>
          <a:lstStyle/>
          <a:p>
            <a:pPr indent="0" lvl="0" marL="0" rtl="0" algn="ctr">
              <a:spcBef>
                <a:spcPts val="0"/>
              </a:spcBef>
              <a:spcAft>
                <a:spcPts val="0"/>
              </a:spcAft>
              <a:buNone/>
            </a:pPr>
            <a:r>
              <a:rPr lang="en">
                <a:latin typeface="Roboto"/>
                <a:ea typeface="Roboto"/>
                <a:cs typeface="Roboto"/>
                <a:sym typeface="Roboto"/>
              </a:rPr>
              <a:t>Remember </a:t>
            </a:r>
            <a:br>
              <a:rPr lang="en">
                <a:latin typeface="Roboto"/>
                <a:ea typeface="Roboto"/>
                <a:cs typeface="Roboto"/>
                <a:sym typeface="Roboto"/>
              </a:rPr>
            </a:br>
            <a:r>
              <a:rPr lang="en">
                <a:latin typeface="Roboto"/>
                <a:ea typeface="Roboto"/>
                <a:cs typeface="Roboto"/>
                <a:sym typeface="Roboto"/>
              </a:rPr>
              <a:t>when sharing your screen to hide any windows that do not show your work. </a:t>
            </a:r>
            <a:endParaRPr>
              <a:latin typeface="Roboto"/>
              <a:ea typeface="Roboto"/>
              <a:cs typeface="Roboto"/>
              <a:sym typeface="Roboto"/>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2. Presenters: Please Share Your Screen">
  <p:cSld name="CUSTOM_2_7_2_1_1_1_2_2">
    <p:spTree>
      <p:nvGrpSpPr>
        <p:cNvPr id="1173" name="Shape 1173"/>
        <p:cNvGrpSpPr/>
        <p:nvPr/>
      </p:nvGrpSpPr>
      <p:grpSpPr>
        <a:xfrm>
          <a:off x="0" y="0"/>
          <a:ext cx="0" cy="0"/>
          <a:chOff x="0" y="0"/>
          <a:chExt cx="0" cy="0"/>
        </a:xfrm>
      </p:grpSpPr>
      <p:cxnSp>
        <p:nvCxnSpPr>
          <p:cNvPr id="1174" name="Google Shape;1174;p8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175" name="Google Shape;1175;p8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176" name="Google Shape;1176;p8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177" name="Google Shape;1177;p85"/>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178" name="Google Shape;1178;p85"/>
          <p:cNvPicPr preferRelativeResize="0"/>
          <p:nvPr/>
        </p:nvPicPr>
        <p:blipFill rotWithShape="1">
          <a:blip r:embed="rId2">
            <a:alphaModFix/>
          </a:blip>
          <a:srcRect b="0" l="0" r="0" t="0"/>
          <a:stretch/>
        </p:blipFill>
        <p:spPr>
          <a:xfrm>
            <a:off x="685399" y="781988"/>
            <a:ext cx="7773213" cy="3987779"/>
          </a:xfrm>
          <a:prstGeom prst="rect">
            <a:avLst/>
          </a:prstGeom>
          <a:noFill/>
          <a:ln>
            <a:noFill/>
          </a:ln>
        </p:spPr>
      </p:pic>
      <p:pic>
        <p:nvPicPr>
          <p:cNvPr id="1179" name="Google Shape;1179;p85"/>
          <p:cNvPicPr preferRelativeResize="0"/>
          <p:nvPr/>
        </p:nvPicPr>
        <p:blipFill>
          <a:blip r:embed="rId3">
            <a:alphaModFix/>
          </a:blip>
          <a:stretch>
            <a:fillRect/>
          </a:stretch>
        </p:blipFill>
        <p:spPr>
          <a:xfrm>
            <a:off x="1656513" y="1046867"/>
            <a:ext cx="5830987" cy="3279914"/>
          </a:xfrm>
          <a:prstGeom prst="rect">
            <a:avLst/>
          </a:prstGeom>
          <a:noFill/>
          <a:ln>
            <a:noFill/>
          </a:ln>
        </p:spPr>
      </p:pic>
      <p:sp>
        <p:nvSpPr>
          <p:cNvPr id="1180" name="Google Shape;1180;p85"/>
          <p:cNvSpPr/>
          <p:nvPr/>
        </p:nvSpPr>
        <p:spPr>
          <a:xfrm>
            <a:off x="1656500" y="4112756"/>
            <a:ext cx="1112700" cy="213900"/>
          </a:xfrm>
          <a:prstGeom prst="rect">
            <a:avLst/>
          </a:prstGeom>
          <a:solidFill>
            <a:srgbClr val="000000">
              <a:alpha val="826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800">
                <a:solidFill>
                  <a:srgbClr val="FFFFFF"/>
                </a:solidFill>
                <a:latin typeface="Roboto"/>
                <a:ea typeface="Roboto"/>
                <a:cs typeface="Roboto"/>
                <a:sym typeface="Roboto"/>
              </a:rPr>
              <a:t>Marie Rodrìguez</a:t>
            </a:r>
            <a:endParaRPr sz="800">
              <a:solidFill>
                <a:srgbClr val="FFFFFF"/>
              </a:solidFill>
            </a:endParaRPr>
          </a:p>
        </p:txBody>
      </p:sp>
      <p:sp>
        <p:nvSpPr>
          <p:cNvPr id="1181" name="Google Shape;1181;p85"/>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Presenters: </a:t>
            </a:r>
            <a:r>
              <a:rPr lang="en" sz="2400">
                <a:latin typeface="Roboto Light"/>
                <a:ea typeface="Roboto Light"/>
                <a:cs typeface="Roboto Light"/>
                <a:sym typeface="Roboto Light"/>
              </a:rPr>
              <a:t>Please Share Your Screen</a:t>
            </a:r>
            <a:endParaRPr sz="2400">
              <a:latin typeface="Roboto Light"/>
              <a:ea typeface="Roboto Light"/>
              <a:cs typeface="Roboto Light"/>
              <a:sym typeface="Roboto Light"/>
            </a:endParaRPr>
          </a:p>
        </p:txBody>
      </p:sp>
      <p:sp>
        <p:nvSpPr>
          <p:cNvPr id="1182" name="Google Shape;1182;p85"/>
          <p:cNvSpPr/>
          <p:nvPr/>
        </p:nvSpPr>
        <p:spPr>
          <a:xfrm>
            <a:off x="5547800" y="1618825"/>
            <a:ext cx="2136000" cy="2136000"/>
          </a:xfrm>
          <a:prstGeom prst="ellipse">
            <a:avLst/>
          </a:prstGeom>
          <a:solidFill>
            <a:srgbClr val="0097A7">
              <a:alpha val="76540"/>
            </a:srgbClr>
          </a:solidFill>
          <a:ln>
            <a:noFill/>
          </a:ln>
        </p:spPr>
        <p:txBody>
          <a:bodyPr anchorCtr="0" anchor="ctr" bIns="0" lIns="0" spcFirstLastPara="1" rIns="0" wrap="square" tIns="0">
            <a:noAutofit/>
          </a:bodyPr>
          <a:lstStyle/>
          <a:p>
            <a:pPr indent="0" lvl="0" marL="0" rtl="0" algn="ctr">
              <a:spcBef>
                <a:spcPts val="0"/>
              </a:spcBef>
              <a:spcAft>
                <a:spcPts val="0"/>
              </a:spcAft>
              <a:buNone/>
            </a:pPr>
            <a:r>
              <a:rPr lang="en">
                <a:latin typeface="Roboto"/>
                <a:ea typeface="Roboto"/>
                <a:cs typeface="Roboto"/>
                <a:sym typeface="Roboto"/>
              </a:rPr>
              <a:t>Remember </a:t>
            </a:r>
            <a:br>
              <a:rPr lang="en">
                <a:latin typeface="Roboto"/>
                <a:ea typeface="Roboto"/>
                <a:cs typeface="Roboto"/>
                <a:sym typeface="Roboto"/>
              </a:rPr>
            </a:br>
            <a:r>
              <a:rPr lang="en">
                <a:latin typeface="Roboto"/>
                <a:ea typeface="Roboto"/>
                <a:cs typeface="Roboto"/>
                <a:sym typeface="Roboto"/>
              </a:rPr>
              <a:t>when sharing your screen to hide any windows that do not show your work. </a:t>
            </a:r>
            <a:endParaRPr>
              <a:latin typeface="Roboto"/>
              <a:ea typeface="Roboto"/>
              <a:cs typeface="Roboto"/>
              <a:sym typeface="Roboto"/>
            </a:endParaRPr>
          </a:p>
        </p:txBody>
      </p:sp>
      <p:sp>
        <p:nvSpPr>
          <p:cNvPr id="1183" name="Google Shape;1183;p85"/>
          <p:cNvSpPr/>
          <p:nvPr/>
        </p:nvSpPr>
        <p:spPr>
          <a:xfrm>
            <a:off x="4266775" y="4396300"/>
            <a:ext cx="811500" cy="379200"/>
          </a:xfrm>
          <a:prstGeom prst="rect">
            <a:avLst/>
          </a:prstGeom>
          <a:noFill/>
          <a:ln cap="flat" cmpd="sng" w="38100">
            <a:solidFill>
              <a:srgbClr val="FFFF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85"/>
          <p:cNvSpPr/>
          <p:nvPr/>
        </p:nvSpPr>
        <p:spPr>
          <a:xfrm rot="5400000">
            <a:off x="4179637" y="3820550"/>
            <a:ext cx="905100" cy="337200"/>
          </a:xfrm>
          <a:prstGeom prst="homePlate">
            <a:avLst>
              <a:gd fmla="val 50000" name="adj"/>
            </a:avLst>
          </a:prstGeom>
          <a:solidFill>
            <a:srgbClr val="FFFF00"/>
          </a:solid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3. When It's Your turn To Present—Share Your Screen">
  <p:cSld name="CUSTOM_2_7_2_1_1_1_2_2_1">
    <p:spTree>
      <p:nvGrpSpPr>
        <p:cNvPr id="1185" name="Shape 1185"/>
        <p:cNvGrpSpPr/>
        <p:nvPr/>
      </p:nvGrpSpPr>
      <p:grpSpPr>
        <a:xfrm>
          <a:off x="0" y="0"/>
          <a:ext cx="0" cy="0"/>
          <a:chOff x="0" y="0"/>
          <a:chExt cx="0" cy="0"/>
        </a:xfrm>
      </p:grpSpPr>
      <p:cxnSp>
        <p:nvCxnSpPr>
          <p:cNvPr id="1186" name="Google Shape;1186;p8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187" name="Google Shape;1187;p8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188" name="Google Shape;1188;p8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189" name="Google Shape;1189;p8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190" name="Google Shape;1190;p86"/>
          <p:cNvPicPr preferRelativeResize="0"/>
          <p:nvPr/>
        </p:nvPicPr>
        <p:blipFill rotWithShape="1">
          <a:blip r:embed="rId2">
            <a:alphaModFix/>
          </a:blip>
          <a:srcRect b="0" l="0" r="0" t="0"/>
          <a:stretch/>
        </p:blipFill>
        <p:spPr>
          <a:xfrm>
            <a:off x="685399" y="781988"/>
            <a:ext cx="7773213" cy="3987779"/>
          </a:xfrm>
          <a:prstGeom prst="rect">
            <a:avLst/>
          </a:prstGeom>
          <a:noFill/>
          <a:ln>
            <a:noFill/>
          </a:ln>
        </p:spPr>
      </p:pic>
      <p:pic>
        <p:nvPicPr>
          <p:cNvPr id="1191" name="Google Shape;1191;p86"/>
          <p:cNvPicPr preferRelativeResize="0"/>
          <p:nvPr/>
        </p:nvPicPr>
        <p:blipFill>
          <a:blip r:embed="rId3">
            <a:alphaModFix/>
          </a:blip>
          <a:stretch>
            <a:fillRect/>
          </a:stretch>
        </p:blipFill>
        <p:spPr>
          <a:xfrm>
            <a:off x="1656513" y="1046867"/>
            <a:ext cx="5830987" cy="3279914"/>
          </a:xfrm>
          <a:prstGeom prst="rect">
            <a:avLst/>
          </a:prstGeom>
          <a:noFill/>
          <a:ln>
            <a:noFill/>
          </a:ln>
        </p:spPr>
      </p:pic>
      <p:sp>
        <p:nvSpPr>
          <p:cNvPr id="1192" name="Google Shape;1192;p86"/>
          <p:cNvSpPr/>
          <p:nvPr/>
        </p:nvSpPr>
        <p:spPr>
          <a:xfrm>
            <a:off x="1656500" y="4112756"/>
            <a:ext cx="1112700" cy="213900"/>
          </a:xfrm>
          <a:prstGeom prst="rect">
            <a:avLst/>
          </a:prstGeom>
          <a:solidFill>
            <a:srgbClr val="000000">
              <a:alpha val="826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800">
                <a:solidFill>
                  <a:srgbClr val="FFFFFF"/>
                </a:solidFill>
                <a:latin typeface="Roboto"/>
                <a:ea typeface="Roboto"/>
                <a:cs typeface="Roboto"/>
                <a:sym typeface="Roboto"/>
              </a:rPr>
              <a:t>Marie Rodrìguez</a:t>
            </a:r>
            <a:endParaRPr sz="800">
              <a:solidFill>
                <a:srgbClr val="FFFFFF"/>
              </a:solidFill>
            </a:endParaRPr>
          </a:p>
        </p:txBody>
      </p:sp>
      <p:sp>
        <p:nvSpPr>
          <p:cNvPr id="1193" name="Google Shape;1193;p86"/>
          <p:cNvSpPr txBox="1"/>
          <p:nvPr/>
        </p:nvSpPr>
        <p:spPr>
          <a:xfrm>
            <a:off x="-12300" y="0"/>
            <a:ext cx="84708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When It's Your turn To Present—Share Your Screen</a:t>
            </a:r>
            <a:endParaRPr sz="2400">
              <a:latin typeface="Roboto Light"/>
              <a:ea typeface="Roboto Light"/>
              <a:cs typeface="Roboto Light"/>
              <a:sym typeface="Roboto Light"/>
            </a:endParaRPr>
          </a:p>
        </p:txBody>
      </p:sp>
      <p:sp>
        <p:nvSpPr>
          <p:cNvPr id="1194" name="Google Shape;1194;p86"/>
          <p:cNvSpPr/>
          <p:nvPr/>
        </p:nvSpPr>
        <p:spPr>
          <a:xfrm>
            <a:off x="5547800" y="1618825"/>
            <a:ext cx="2136000" cy="2136000"/>
          </a:xfrm>
          <a:prstGeom prst="ellipse">
            <a:avLst/>
          </a:prstGeom>
          <a:solidFill>
            <a:srgbClr val="D5A6BD">
              <a:alpha val="80450"/>
            </a:srgbClr>
          </a:solidFill>
          <a:ln>
            <a:noFill/>
          </a:ln>
        </p:spPr>
        <p:txBody>
          <a:bodyPr anchorCtr="0" anchor="ctr" bIns="0" lIns="0" spcFirstLastPara="1" rIns="0" wrap="square" tIns="0">
            <a:noAutofit/>
          </a:bodyPr>
          <a:lstStyle/>
          <a:p>
            <a:pPr indent="0" lvl="0" marL="0" rtl="0" algn="ctr">
              <a:spcBef>
                <a:spcPts val="0"/>
              </a:spcBef>
              <a:spcAft>
                <a:spcPts val="0"/>
              </a:spcAft>
              <a:buNone/>
            </a:pPr>
            <a:r>
              <a:rPr lang="en">
                <a:latin typeface="Roboto"/>
                <a:ea typeface="Roboto"/>
                <a:cs typeface="Roboto"/>
                <a:sym typeface="Roboto"/>
              </a:rPr>
              <a:t>Remember </a:t>
            </a:r>
            <a:br>
              <a:rPr lang="en">
                <a:latin typeface="Roboto"/>
                <a:ea typeface="Roboto"/>
                <a:cs typeface="Roboto"/>
                <a:sym typeface="Roboto"/>
              </a:rPr>
            </a:br>
            <a:r>
              <a:rPr lang="en">
                <a:latin typeface="Roboto"/>
                <a:ea typeface="Roboto"/>
                <a:cs typeface="Roboto"/>
                <a:sym typeface="Roboto"/>
              </a:rPr>
              <a:t>when sharing your screen to hide any windows that do not show your work. </a:t>
            </a:r>
            <a:endParaRPr>
              <a:latin typeface="Roboto"/>
              <a:ea typeface="Roboto"/>
              <a:cs typeface="Roboto"/>
              <a:sym typeface="Roboto"/>
            </a:endParaRPr>
          </a:p>
        </p:txBody>
      </p:sp>
      <p:sp>
        <p:nvSpPr>
          <p:cNvPr id="1195" name="Google Shape;1195;p86"/>
          <p:cNvSpPr/>
          <p:nvPr/>
        </p:nvSpPr>
        <p:spPr>
          <a:xfrm>
            <a:off x="4266775" y="4396300"/>
            <a:ext cx="811500" cy="379200"/>
          </a:xfrm>
          <a:prstGeom prst="rect">
            <a:avLst/>
          </a:prstGeom>
          <a:noFill/>
          <a:ln cap="flat" cmpd="sng" w="38100">
            <a:solidFill>
              <a:srgbClr val="FFFF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86"/>
          <p:cNvSpPr/>
          <p:nvPr/>
        </p:nvSpPr>
        <p:spPr>
          <a:xfrm rot="5400000">
            <a:off x="4179637" y="3820550"/>
            <a:ext cx="905100" cy="337200"/>
          </a:xfrm>
          <a:prstGeom prst="homePlate">
            <a:avLst>
              <a:gd fmla="val 50000" name="adj"/>
            </a:avLst>
          </a:prstGeom>
          <a:solidFill>
            <a:srgbClr val="FFFF00"/>
          </a:solid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4. Zoom Change Your Name">
  <p:cSld name="CUSTOM_2_7_2_1_1_1_1_1">
    <p:spTree>
      <p:nvGrpSpPr>
        <p:cNvPr id="1197" name="Shape 1197"/>
        <p:cNvGrpSpPr/>
        <p:nvPr/>
      </p:nvGrpSpPr>
      <p:grpSpPr>
        <a:xfrm>
          <a:off x="0" y="0"/>
          <a:ext cx="0" cy="0"/>
          <a:chOff x="0" y="0"/>
          <a:chExt cx="0" cy="0"/>
        </a:xfrm>
      </p:grpSpPr>
      <p:cxnSp>
        <p:nvCxnSpPr>
          <p:cNvPr id="1198" name="Google Shape;1198;p8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199" name="Google Shape;1199;p8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200" name="Google Shape;1200;p8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201" name="Google Shape;1201;p8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02" name="Google Shape;1202;p87"/>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Please Update Your Name</a:t>
            </a:r>
            <a:endParaRPr sz="2400">
              <a:latin typeface="Roboto Medium"/>
              <a:ea typeface="Roboto Medium"/>
              <a:cs typeface="Roboto Medium"/>
              <a:sym typeface="Roboto Medium"/>
            </a:endParaRPr>
          </a:p>
        </p:txBody>
      </p:sp>
      <p:pic>
        <p:nvPicPr>
          <p:cNvPr id="1203" name="Google Shape;1203;p87"/>
          <p:cNvPicPr preferRelativeResize="0"/>
          <p:nvPr/>
        </p:nvPicPr>
        <p:blipFill rotWithShape="1">
          <a:blip r:embed="rId2">
            <a:alphaModFix/>
          </a:blip>
          <a:srcRect b="0" l="0" r="0" t="0"/>
          <a:stretch/>
        </p:blipFill>
        <p:spPr>
          <a:xfrm>
            <a:off x="797300" y="844150"/>
            <a:ext cx="7549401" cy="3872947"/>
          </a:xfrm>
          <a:prstGeom prst="rect">
            <a:avLst/>
          </a:prstGeom>
          <a:noFill/>
          <a:ln>
            <a:noFill/>
          </a:ln>
        </p:spPr>
      </p:pic>
      <p:sp>
        <p:nvSpPr>
          <p:cNvPr id="1204" name="Google Shape;1204;p87"/>
          <p:cNvSpPr/>
          <p:nvPr/>
        </p:nvSpPr>
        <p:spPr>
          <a:xfrm>
            <a:off x="3648297" y="4354383"/>
            <a:ext cx="635400" cy="368400"/>
          </a:xfrm>
          <a:prstGeom prst="rect">
            <a:avLst/>
          </a:prstGeom>
          <a:noFill/>
          <a:ln cap="flat" cmpd="sng" w="38100">
            <a:solidFill>
              <a:srgbClr val="FFFF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05" name="Google Shape;1205;p87"/>
          <p:cNvPicPr preferRelativeResize="0"/>
          <p:nvPr/>
        </p:nvPicPr>
        <p:blipFill>
          <a:blip r:embed="rId3">
            <a:alphaModFix/>
          </a:blip>
          <a:stretch>
            <a:fillRect/>
          </a:stretch>
        </p:blipFill>
        <p:spPr>
          <a:xfrm>
            <a:off x="2283490" y="1043766"/>
            <a:ext cx="5658552" cy="3310616"/>
          </a:xfrm>
          <a:prstGeom prst="rect">
            <a:avLst/>
          </a:prstGeom>
          <a:noFill/>
          <a:ln>
            <a:noFill/>
          </a:ln>
        </p:spPr>
      </p:pic>
      <p:sp>
        <p:nvSpPr>
          <p:cNvPr id="1206" name="Google Shape;1206;p87"/>
          <p:cNvSpPr txBox="1"/>
          <p:nvPr/>
        </p:nvSpPr>
        <p:spPr>
          <a:xfrm>
            <a:off x="2378644" y="1028520"/>
            <a:ext cx="4743000" cy="23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800">
                <a:solidFill>
                  <a:srgbClr val="000000"/>
                </a:solidFill>
                <a:latin typeface="Roboto"/>
                <a:ea typeface="Roboto"/>
                <a:cs typeface="Roboto"/>
                <a:sym typeface="Roboto"/>
              </a:rPr>
              <a:t>Participants</a:t>
            </a:r>
            <a:endParaRPr sz="800"/>
          </a:p>
        </p:txBody>
      </p:sp>
      <p:pic>
        <p:nvPicPr>
          <p:cNvPr id="1207" name="Google Shape;1207;p87"/>
          <p:cNvPicPr preferRelativeResize="0"/>
          <p:nvPr/>
        </p:nvPicPr>
        <p:blipFill>
          <a:blip r:embed="rId4">
            <a:alphaModFix/>
          </a:blip>
          <a:stretch>
            <a:fillRect/>
          </a:stretch>
        </p:blipFill>
        <p:spPr>
          <a:xfrm>
            <a:off x="2844278" y="1305467"/>
            <a:ext cx="286113" cy="286113"/>
          </a:xfrm>
          <a:prstGeom prst="rect">
            <a:avLst/>
          </a:prstGeom>
          <a:noFill/>
          <a:ln>
            <a:noFill/>
          </a:ln>
        </p:spPr>
      </p:pic>
      <p:sp>
        <p:nvSpPr>
          <p:cNvPr id="1208" name="Google Shape;1208;p87"/>
          <p:cNvSpPr txBox="1"/>
          <p:nvPr/>
        </p:nvSpPr>
        <p:spPr>
          <a:xfrm>
            <a:off x="3130391" y="1330469"/>
            <a:ext cx="1793100" cy="236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rgbClr val="666666"/>
                </a:solidFill>
                <a:latin typeface="Roboto"/>
                <a:ea typeface="Roboto"/>
                <a:cs typeface="Roboto"/>
                <a:sym typeface="Roboto"/>
              </a:rPr>
              <a:t>Marie </a:t>
            </a:r>
            <a:endParaRPr sz="800">
              <a:solidFill>
                <a:srgbClr val="666666"/>
              </a:solidFill>
            </a:endParaRPr>
          </a:p>
        </p:txBody>
      </p:sp>
      <p:pic>
        <p:nvPicPr>
          <p:cNvPr id="1209" name="Google Shape;1209;p87"/>
          <p:cNvPicPr preferRelativeResize="0"/>
          <p:nvPr/>
        </p:nvPicPr>
        <p:blipFill>
          <a:blip r:embed="rId5">
            <a:alphaModFix/>
          </a:blip>
          <a:stretch>
            <a:fillRect/>
          </a:stretch>
        </p:blipFill>
        <p:spPr>
          <a:xfrm>
            <a:off x="2579449" y="1845726"/>
            <a:ext cx="3985103" cy="1927533"/>
          </a:xfrm>
          <a:prstGeom prst="rect">
            <a:avLst/>
          </a:prstGeom>
          <a:noFill/>
          <a:ln>
            <a:noFill/>
          </a:ln>
        </p:spPr>
      </p:pic>
      <p:sp>
        <p:nvSpPr>
          <p:cNvPr id="1210" name="Google Shape;1210;p87"/>
          <p:cNvSpPr/>
          <p:nvPr/>
        </p:nvSpPr>
        <p:spPr>
          <a:xfrm rot="5400000">
            <a:off x="3608819" y="3877998"/>
            <a:ext cx="714300" cy="327600"/>
          </a:xfrm>
          <a:prstGeom prst="homePlate">
            <a:avLst>
              <a:gd fmla="val 50000" name="adj"/>
            </a:avLst>
          </a:prstGeom>
          <a:solidFill>
            <a:srgbClr val="FFFF00"/>
          </a:solid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87"/>
          <p:cNvSpPr txBox="1"/>
          <p:nvPr/>
        </p:nvSpPr>
        <p:spPr>
          <a:xfrm>
            <a:off x="3573547" y="2639754"/>
            <a:ext cx="1867800" cy="236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rgbClr val="000000"/>
                </a:solidFill>
                <a:highlight>
                  <a:srgbClr val="9FC5E8"/>
                </a:highlight>
                <a:latin typeface="Roboto"/>
                <a:ea typeface="Roboto"/>
                <a:cs typeface="Roboto"/>
                <a:sym typeface="Roboto"/>
              </a:rPr>
              <a:t>Marie Rodrìguez</a:t>
            </a:r>
            <a:endParaRPr sz="800">
              <a:highlight>
                <a:srgbClr val="9FC5E8"/>
              </a:highlight>
            </a:endParaRPr>
          </a:p>
        </p:txBody>
      </p:sp>
      <p:sp>
        <p:nvSpPr>
          <p:cNvPr id="1212" name="Google Shape;1212;p87"/>
          <p:cNvSpPr txBox="1"/>
          <p:nvPr/>
        </p:nvSpPr>
        <p:spPr>
          <a:xfrm>
            <a:off x="3802174" y="3848025"/>
            <a:ext cx="327600" cy="236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000000"/>
                </a:solidFill>
                <a:latin typeface="Roboto"/>
                <a:ea typeface="Roboto"/>
                <a:cs typeface="Roboto"/>
                <a:sym typeface="Roboto"/>
              </a:rPr>
              <a:t>1</a:t>
            </a:r>
            <a:endParaRPr/>
          </a:p>
        </p:txBody>
      </p:sp>
      <p:sp>
        <p:nvSpPr>
          <p:cNvPr id="1213" name="Google Shape;1213;p87"/>
          <p:cNvSpPr/>
          <p:nvPr/>
        </p:nvSpPr>
        <p:spPr>
          <a:xfrm rot="5400000">
            <a:off x="7058039" y="1131114"/>
            <a:ext cx="714300" cy="327600"/>
          </a:xfrm>
          <a:prstGeom prst="homePlate">
            <a:avLst>
              <a:gd fmla="val 50000" name="adj"/>
            </a:avLst>
          </a:prstGeom>
          <a:solidFill>
            <a:srgbClr val="FFFF00"/>
          </a:solid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87"/>
          <p:cNvSpPr txBox="1"/>
          <p:nvPr/>
        </p:nvSpPr>
        <p:spPr>
          <a:xfrm>
            <a:off x="7251394" y="1101141"/>
            <a:ext cx="327600" cy="236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000000"/>
                </a:solidFill>
                <a:latin typeface="Roboto"/>
                <a:ea typeface="Roboto"/>
                <a:cs typeface="Roboto"/>
                <a:sym typeface="Roboto"/>
              </a:rPr>
              <a:t>2</a:t>
            </a:r>
            <a:endParaRPr/>
          </a:p>
        </p:txBody>
      </p:sp>
      <p:sp>
        <p:nvSpPr>
          <p:cNvPr id="1215" name="Google Shape;1215;p87"/>
          <p:cNvSpPr/>
          <p:nvPr/>
        </p:nvSpPr>
        <p:spPr>
          <a:xfrm rot="5400000">
            <a:off x="4655284" y="2219256"/>
            <a:ext cx="714300" cy="327600"/>
          </a:xfrm>
          <a:prstGeom prst="homePlate">
            <a:avLst>
              <a:gd fmla="val 50000" name="adj"/>
            </a:avLst>
          </a:prstGeom>
          <a:solidFill>
            <a:srgbClr val="FFFF00"/>
          </a:solid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87"/>
          <p:cNvSpPr txBox="1"/>
          <p:nvPr/>
        </p:nvSpPr>
        <p:spPr>
          <a:xfrm>
            <a:off x="4848639" y="2189283"/>
            <a:ext cx="327600" cy="236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000000"/>
                </a:solidFill>
                <a:latin typeface="Roboto"/>
                <a:ea typeface="Roboto"/>
                <a:cs typeface="Roboto"/>
                <a:sym typeface="Roboto"/>
              </a:rPr>
              <a:t>3</a:t>
            </a:r>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5. Zoom Annotate">
  <p:cSld name="CUSTOM_2_7_2_1_1_1_2_1">
    <p:spTree>
      <p:nvGrpSpPr>
        <p:cNvPr id="1217" name="Shape 1217"/>
        <p:cNvGrpSpPr/>
        <p:nvPr/>
      </p:nvGrpSpPr>
      <p:grpSpPr>
        <a:xfrm>
          <a:off x="0" y="0"/>
          <a:ext cx="0" cy="0"/>
          <a:chOff x="0" y="0"/>
          <a:chExt cx="0" cy="0"/>
        </a:xfrm>
      </p:grpSpPr>
      <p:cxnSp>
        <p:nvCxnSpPr>
          <p:cNvPr id="1218" name="Google Shape;1218;p8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219" name="Google Shape;1219;p8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220" name="Google Shape;1220;p8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221" name="Google Shape;1221;p8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22" name="Google Shape;1222;p88"/>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Zoom Annotate Tool</a:t>
            </a:r>
            <a:endParaRPr sz="2400">
              <a:latin typeface="Roboto Medium"/>
              <a:ea typeface="Roboto Medium"/>
              <a:cs typeface="Roboto Medium"/>
              <a:sym typeface="Roboto Medium"/>
            </a:endParaRPr>
          </a:p>
        </p:txBody>
      </p:sp>
      <p:pic>
        <p:nvPicPr>
          <p:cNvPr id="1223" name="Google Shape;1223;p88"/>
          <p:cNvPicPr preferRelativeResize="0"/>
          <p:nvPr/>
        </p:nvPicPr>
        <p:blipFill>
          <a:blip r:embed="rId2">
            <a:alphaModFix/>
          </a:blip>
          <a:stretch>
            <a:fillRect/>
          </a:stretch>
        </p:blipFill>
        <p:spPr>
          <a:xfrm>
            <a:off x="673550" y="807780"/>
            <a:ext cx="7663790" cy="3951375"/>
          </a:xfrm>
          <a:prstGeom prst="rect">
            <a:avLst/>
          </a:prstGeom>
          <a:noFill/>
          <a:ln cap="flat" cmpd="sng" w="9525">
            <a:solidFill>
              <a:srgbClr val="666666"/>
            </a:solidFill>
            <a:prstDash val="solid"/>
            <a:round/>
            <a:headEnd len="sm" w="sm" type="none"/>
            <a:tailEnd len="sm" w="sm" type="none"/>
          </a:ln>
        </p:spPr>
      </p:pic>
      <p:sp>
        <p:nvSpPr>
          <p:cNvPr id="1224" name="Google Shape;1224;p88"/>
          <p:cNvSpPr txBox="1"/>
          <p:nvPr/>
        </p:nvSpPr>
        <p:spPr>
          <a:xfrm>
            <a:off x="1028700" y="2958175"/>
            <a:ext cx="7233600" cy="138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222222"/>
                </a:solidFill>
                <a:highlight>
                  <a:srgbClr val="FFFF00"/>
                </a:highlight>
                <a:latin typeface="Roboto"/>
                <a:ea typeface="Roboto"/>
                <a:cs typeface="Roboto"/>
                <a:sym typeface="Roboto"/>
              </a:rPr>
              <a:t>If you do not see the annotation menu:</a:t>
            </a:r>
            <a:endParaRPr sz="1800">
              <a:solidFill>
                <a:srgbClr val="222222"/>
              </a:solidFill>
              <a:highlight>
                <a:srgbClr val="FFFF00"/>
              </a:highlight>
              <a:latin typeface="Roboto"/>
              <a:ea typeface="Roboto"/>
              <a:cs typeface="Roboto"/>
              <a:sym typeface="Roboto"/>
            </a:endParaRPr>
          </a:p>
          <a:p>
            <a:pPr indent="0" lvl="0" marL="0" rtl="0" algn="l">
              <a:spcBef>
                <a:spcPts val="1000"/>
              </a:spcBef>
              <a:spcAft>
                <a:spcPts val="1000"/>
              </a:spcAft>
              <a:buNone/>
            </a:pPr>
            <a:r>
              <a:rPr lang="en" sz="2000">
                <a:solidFill>
                  <a:srgbClr val="222222"/>
                </a:solidFill>
                <a:latin typeface="Roboto Light"/>
                <a:ea typeface="Roboto Light"/>
                <a:cs typeface="Roboto Light"/>
                <a:sym typeface="Roboto Light"/>
              </a:rPr>
              <a:t>Select View Option from the top of the </a:t>
            </a:r>
            <a:r>
              <a:rPr b="1" lang="en" sz="2000">
                <a:solidFill>
                  <a:srgbClr val="222222"/>
                </a:solidFill>
                <a:latin typeface="Roboto"/>
                <a:ea typeface="Roboto"/>
                <a:cs typeface="Roboto"/>
                <a:sym typeface="Roboto"/>
              </a:rPr>
              <a:t>Zoom</a:t>
            </a:r>
            <a:r>
              <a:rPr lang="en" sz="2000">
                <a:solidFill>
                  <a:srgbClr val="222222"/>
                </a:solidFill>
                <a:latin typeface="Roboto Light"/>
                <a:ea typeface="Roboto Light"/>
                <a:cs typeface="Roboto Light"/>
                <a:sym typeface="Roboto Light"/>
              </a:rPr>
              <a:t> window, and </a:t>
            </a:r>
            <a:br>
              <a:rPr lang="en" sz="2000">
                <a:solidFill>
                  <a:srgbClr val="222222"/>
                </a:solidFill>
                <a:latin typeface="Roboto Light"/>
                <a:ea typeface="Roboto Light"/>
                <a:cs typeface="Roboto Light"/>
                <a:sym typeface="Roboto Light"/>
              </a:rPr>
            </a:br>
            <a:r>
              <a:rPr lang="en" sz="2000">
                <a:solidFill>
                  <a:srgbClr val="222222"/>
                </a:solidFill>
                <a:latin typeface="Roboto Light"/>
                <a:ea typeface="Roboto Light"/>
                <a:cs typeface="Roboto Light"/>
                <a:sym typeface="Roboto Light"/>
              </a:rPr>
              <a:t>then choose </a:t>
            </a:r>
            <a:r>
              <a:rPr b="1" lang="en" sz="2000">
                <a:solidFill>
                  <a:srgbClr val="222222"/>
                </a:solidFill>
                <a:latin typeface="Roboto"/>
                <a:ea typeface="Roboto"/>
                <a:cs typeface="Roboto"/>
                <a:sym typeface="Roboto"/>
              </a:rPr>
              <a:t>Annotate</a:t>
            </a:r>
            <a:r>
              <a:rPr lang="en" sz="2000">
                <a:solidFill>
                  <a:srgbClr val="222222"/>
                </a:solidFill>
                <a:latin typeface="Roboto Light"/>
                <a:ea typeface="Roboto Light"/>
                <a:cs typeface="Roboto Light"/>
                <a:sym typeface="Roboto Light"/>
              </a:rPr>
              <a:t>. A toolbar appears with all your options </a:t>
            </a:r>
            <a:br>
              <a:rPr lang="en" sz="2000">
                <a:solidFill>
                  <a:srgbClr val="222222"/>
                </a:solidFill>
                <a:latin typeface="Roboto Light"/>
                <a:ea typeface="Roboto Light"/>
                <a:cs typeface="Roboto Light"/>
                <a:sym typeface="Roboto Light"/>
              </a:rPr>
            </a:br>
            <a:r>
              <a:rPr lang="en" sz="2000">
                <a:solidFill>
                  <a:srgbClr val="222222"/>
                </a:solidFill>
                <a:latin typeface="Roboto Light"/>
                <a:ea typeface="Roboto Light"/>
                <a:cs typeface="Roboto Light"/>
                <a:sym typeface="Roboto Light"/>
              </a:rPr>
              <a:t>for </a:t>
            </a:r>
            <a:r>
              <a:rPr b="1" lang="en" sz="2000">
                <a:solidFill>
                  <a:srgbClr val="222222"/>
                </a:solidFill>
                <a:latin typeface="Roboto"/>
                <a:ea typeface="Roboto"/>
                <a:cs typeface="Roboto"/>
                <a:sym typeface="Roboto"/>
              </a:rPr>
              <a:t>annotating</a:t>
            </a:r>
            <a:r>
              <a:rPr lang="en" sz="2000">
                <a:solidFill>
                  <a:srgbClr val="222222"/>
                </a:solidFill>
                <a:latin typeface="Roboto Light"/>
                <a:ea typeface="Roboto Light"/>
                <a:cs typeface="Roboto Light"/>
                <a:sym typeface="Roboto Light"/>
              </a:rPr>
              <a:t>, including text, draw, arrow, and so forth.</a:t>
            </a:r>
            <a:endParaRPr sz="2000">
              <a:latin typeface="Roboto Light"/>
              <a:ea typeface="Roboto Light"/>
              <a:cs typeface="Roboto Light"/>
              <a:sym typeface="Roboto Light"/>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6. Zoom Annotate with Shared Screen">
  <p:cSld name="CUSTOM_2_7_2_1_1_1_2_1_1">
    <p:spTree>
      <p:nvGrpSpPr>
        <p:cNvPr id="1225" name="Shape 1225"/>
        <p:cNvGrpSpPr/>
        <p:nvPr/>
      </p:nvGrpSpPr>
      <p:grpSpPr>
        <a:xfrm>
          <a:off x="0" y="0"/>
          <a:ext cx="0" cy="0"/>
          <a:chOff x="0" y="0"/>
          <a:chExt cx="0" cy="0"/>
        </a:xfrm>
      </p:grpSpPr>
      <p:cxnSp>
        <p:nvCxnSpPr>
          <p:cNvPr id="1226" name="Google Shape;1226;p8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227" name="Google Shape;1227;p8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228" name="Google Shape;1228;p8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229" name="Google Shape;1229;p8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30" name="Google Shape;1230;p89"/>
          <p:cNvSpPr txBox="1"/>
          <p:nvPr/>
        </p:nvSpPr>
        <p:spPr>
          <a:xfrm>
            <a:off x="-12300" y="0"/>
            <a:ext cx="9144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Zoom Annotate Tool When Screen Is Shared</a:t>
            </a:r>
            <a:endParaRPr sz="2400">
              <a:latin typeface="Roboto Medium"/>
              <a:ea typeface="Roboto Medium"/>
              <a:cs typeface="Roboto Medium"/>
              <a:sym typeface="Roboto Medium"/>
            </a:endParaRPr>
          </a:p>
        </p:txBody>
      </p:sp>
      <p:pic>
        <p:nvPicPr>
          <p:cNvPr id="1231" name="Google Shape;1231;p89"/>
          <p:cNvPicPr preferRelativeResize="0"/>
          <p:nvPr/>
        </p:nvPicPr>
        <p:blipFill rotWithShape="1">
          <a:blip r:embed="rId2">
            <a:alphaModFix/>
          </a:blip>
          <a:srcRect b="0" l="0" r="0" t="0"/>
          <a:stretch/>
        </p:blipFill>
        <p:spPr>
          <a:xfrm>
            <a:off x="685399" y="781988"/>
            <a:ext cx="7773213" cy="3987779"/>
          </a:xfrm>
          <a:prstGeom prst="rect">
            <a:avLst/>
          </a:prstGeom>
          <a:noFill/>
          <a:ln>
            <a:noFill/>
          </a:ln>
        </p:spPr>
      </p:pic>
      <p:pic>
        <p:nvPicPr>
          <p:cNvPr id="1232" name="Google Shape;1232;p89"/>
          <p:cNvPicPr preferRelativeResize="0"/>
          <p:nvPr/>
        </p:nvPicPr>
        <p:blipFill rotWithShape="1">
          <a:blip r:embed="rId3">
            <a:alphaModFix/>
          </a:blip>
          <a:srcRect b="0" l="7920" r="7911" t="0"/>
          <a:stretch/>
        </p:blipFill>
        <p:spPr>
          <a:xfrm>
            <a:off x="1656513" y="1046867"/>
            <a:ext cx="5830987" cy="3279915"/>
          </a:xfrm>
          <a:prstGeom prst="rect">
            <a:avLst/>
          </a:prstGeom>
          <a:noFill/>
          <a:ln>
            <a:noFill/>
          </a:ln>
        </p:spPr>
      </p:pic>
      <p:pic>
        <p:nvPicPr>
          <p:cNvPr id="1233" name="Google Shape;1233;p89"/>
          <p:cNvPicPr preferRelativeResize="0"/>
          <p:nvPr/>
        </p:nvPicPr>
        <p:blipFill>
          <a:blip r:embed="rId4">
            <a:alphaModFix/>
          </a:blip>
          <a:stretch>
            <a:fillRect/>
          </a:stretch>
        </p:blipFill>
        <p:spPr>
          <a:xfrm>
            <a:off x="2025425" y="781988"/>
            <a:ext cx="4362450" cy="1266825"/>
          </a:xfrm>
          <a:prstGeom prst="rect">
            <a:avLst/>
          </a:prstGeom>
          <a:noFill/>
          <a:ln>
            <a:noFill/>
          </a:ln>
          <a:effectLst>
            <a:outerShdw blurRad="57150" rotWithShape="0" algn="bl" dir="5400000" dist="19050">
              <a:srgbClr val="000000">
                <a:alpha val="50000"/>
              </a:srgbClr>
            </a:outerShdw>
          </a:effectLst>
        </p:spPr>
      </p:pic>
      <p:sp>
        <p:nvSpPr>
          <p:cNvPr id="1234" name="Google Shape;1234;p89"/>
          <p:cNvSpPr txBox="1"/>
          <p:nvPr/>
        </p:nvSpPr>
        <p:spPr>
          <a:xfrm>
            <a:off x="2025425" y="782000"/>
            <a:ext cx="2295600" cy="226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50">
                <a:latin typeface="Calibri"/>
                <a:ea typeface="Calibri"/>
                <a:cs typeface="Calibri"/>
                <a:sym typeface="Calibri"/>
              </a:rPr>
              <a:t>You are viewing Marie Rodrìguez's screen</a:t>
            </a:r>
            <a:endParaRPr sz="950">
              <a:latin typeface="Calibri"/>
              <a:ea typeface="Calibri"/>
              <a:cs typeface="Calibri"/>
              <a:sym typeface="Calibri"/>
            </a:endParaRPr>
          </a:p>
        </p:txBody>
      </p:sp>
      <p:sp>
        <p:nvSpPr>
          <p:cNvPr id="1235" name="Google Shape;1235;p89"/>
          <p:cNvSpPr/>
          <p:nvPr/>
        </p:nvSpPr>
        <p:spPr>
          <a:xfrm flipH="1" rot="10800000">
            <a:off x="3739344" y="1462898"/>
            <a:ext cx="714300" cy="327600"/>
          </a:xfrm>
          <a:prstGeom prst="homePlate">
            <a:avLst>
              <a:gd fmla="val 50000" name="adj"/>
            </a:avLst>
          </a:prstGeom>
          <a:solidFill>
            <a:srgbClr val="FFFF00"/>
          </a:solid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7. Zoom Breakout Room (No Instructions)">
  <p:cSld name="CUSTOM_2_3_1_1_1_1_1_2_1_2_1_1_1_1_1_1">
    <p:spTree>
      <p:nvGrpSpPr>
        <p:cNvPr id="1236" name="Shape 1236"/>
        <p:cNvGrpSpPr/>
        <p:nvPr/>
      </p:nvGrpSpPr>
      <p:grpSpPr>
        <a:xfrm>
          <a:off x="0" y="0"/>
          <a:ext cx="0" cy="0"/>
          <a:chOff x="0" y="0"/>
          <a:chExt cx="0" cy="0"/>
        </a:xfrm>
      </p:grpSpPr>
      <p:pic>
        <p:nvPicPr>
          <p:cNvPr id="1237" name="Google Shape;1237;p90"/>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238" name="Google Shape;1238;p90"/>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90"/>
          <p:cNvSpPr txBox="1"/>
          <p:nvPr>
            <p:ph type="title"/>
          </p:nvPr>
        </p:nvSpPr>
        <p:spPr>
          <a:xfrm>
            <a:off x="-24900" y="4234600"/>
            <a:ext cx="8970300" cy="634500"/>
          </a:xfrm>
          <a:prstGeom prst="rect">
            <a:avLst/>
          </a:prstGeom>
          <a:noFill/>
          <a:ln>
            <a:noFill/>
          </a:ln>
        </p:spPr>
        <p:txBody>
          <a:bodyPr anchorCtr="0" anchor="t" bIns="0" lIns="457200" spcFirstLastPara="1" rIns="41147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40" name="Google Shape;1240;p90"/>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9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242" name="Google Shape;1242;p90"/>
          <p:cNvSpPr txBox="1"/>
          <p:nvPr/>
        </p:nvSpPr>
        <p:spPr>
          <a:xfrm>
            <a:off x="350525" y="3943225"/>
            <a:ext cx="82572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Zoom Breakout Room Activity</a:t>
            </a:r>
            <a:endParaRPr b="1" sz="1300">
              <a:solidFill>
                <a:srgbClr val="FFFFFF"/>
              </a:solidFill>
              <a:latin typeface="Roboto"/>
              <a:ea typeface="Roboto"/>
              <a:cs typeface="Roboto"/>
              <a:sym typeface="Roboto"/>
            </a:endParaRPr>
          </a:p>
        </p:txBody>
      </p:sp>
      <p:sp>
        <p:nvSpPr>
          <p:cNvPr id="1243" name="Google Shape;1243;p9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44" name="Google Shape;1244;p90"/>
          <p:cNvSpPr/>
          <p:nvPr/>
        </p:nvSpPr>
        <p:spPr>
          <a:xfrm>
            <a:off x="1348976" y="940500"/>
            <a:ext cx="5997900" cy="688800"/>
          </a:xfrm>
          <a:prstGeom prst="roundRect">
            <a:avLst>
              <a:gd fmla="val 16667" name="adj"/>
            </a:avLst>
          </a:prstGeom>
          <a:solidFill>
            <a:srgbClr val="000000"/>
          </a:solidFill>
          <a:ln cap="flat" cmpd="sng" w="9525">
            <a:solidFill>
              <a:srgbClr val="78909C"/>
            </a:solidFill>
            <a:prstDash val="solid"/>
            <a:round/>
            <a:headEnd len="sm" w="sm" type="none"/>
            <a:tailEnd len="sm" w="sm" type="none"/>
          </a:ln>
        </p:spPr>
        <p:txBody>
          <a:bodyPr anchorCtr="0" anchor="t" bIns="91425" lIns="274300" spcFirstLastPara="1" rIns="91425" wrap="square" tIns="91425">
            <a:noAutofit/>
          </a:bodyPr>
          <a:lstStyle/>
          <a:p>
            <a:pPr indent="0" lvl="0" marL="0" rtl="0" algn="l">
              <a:spcBef>
                <a:spcPts val="0"/>
              </a:spcBef>
              <a:spcAft>
                <a:spcPts val="0"/>
              </a:spcAft>
              <a:buNone/>
            </a:pPr>
            <a:r>
              <a:rPr lang="en" sz="1600">
                <a:solidFill>
                  <a:srgbClr val="FFFFFF"/>
                </a:solidFill>
                <a:latin typeface="Roboto"/>
                <a:ea typeface="Roboto"/>
                <a:cs typeface="Roboto"/>
                <a:sym typeface="Roboto"/>
              </a:rPr>
              <a:t>   Breakout Rooms</a:t>
            </a:r>
            <a:endParaRPr sz="1600">
              <a:solidFill>
                <a:srgbClr val="FFFFFF"/>
              </a:solidFill>
              <a:latin typeface="Roboto"/>
              <a:ea typeface="Roboto"/>
              <a:cs typeface="Roboto"/>
              <a:sym typeface="Roboto"/>
            </a:endParaRPr>
          </a:p>
        </p:txBody>
      </p:sp>
      <p:sp>
        <p:nvSpPr>
          <p:cNvPr id="1245" name="Google Shape;1245;p90"/>
          <p:cNvSpPr/>
          <p:nvPr/>
        </p:nvSpPr>
        <p:spPr>
          <a:xfrm>
            <a:off x="1467731" y="1023634"/>
            <a:ext cx="225900" cy="225900"/>
          </a:xfrm>
          <a:prstGeom prst="ellipse">
            <a:avLst/>
          </a:prstGeom>
          <a:gradFill>
            <a:gsLst>
              <a:gs pos="0">
                <a:srgbClr val="DB0000"/>
              </a:gs>
              <a:gs pos="100000">
                <a:srgbClr val="540303"/>
              </a:gs>
            </a:gsLst>
            <a:lin ang="5400012" scaled="0"/>
          </a:gradFill>
          <a:ln>
            <a:noFill/>
          </a:ln>
        </p:spPr>
        <p:txBody>
          <a:bodyPr anchorCtr="0" anchor="ctr" bIns="0" lIns="0" spcFirstLastPara="1" rIns="0" wrap="square" tIns="0">
            <a:noAutofit/>
          </a:bodyPr>
          <a:lstStyle/>
          <a:p>
            <a:pPr indent="0" lvl="0" marL="0" rtl="0" algn="ctr">
              <a:spcBef>
                <a:spcPts val="0"/>
              </a:spcBef>
              <a:spcAft>
                <a:spcPts val="0"/>
              </a:spcAft>
              <a:buNone/>
            </a:pPr>
            <a:r>
              <a:rPr lang="en" sz="1200">
                <a:solidFill>
                  <a:srgbClr val="FFFFFF"/>
                </a:solidFill>
                <a:latin typeface="Roboto"/>
                <a:ea typeface="Roboto"/>
                <a:cs typeface="Roboto"/>
                <a:sym typeface="Roboto"/>
              </a:rPr>
              <a:t>X</a:t>
            </a:r>
            <a:endParaRPr sz="1200">
              <a:solidFill>
                <a:srgbClr val="FFFFFF"/>
              </a:solidFill>
              <a:latin typeface="Roboto"/>
              <a:ea typeface="Roboto"/>
              <a:cs typeface="Roboto"/>
              <a:sym typeface="Roboto"/>
            </a:endParaRPr>
          </a:p>
        </p:txBody>
      </p:sp>
      <p:sp>
        <p:nvSpPr>
          <p:cNvPr id="1246" name="Google Shape;1246;p90"/>
          <p:cNvSpPr/>
          <p:nvPr/>
        </p:nvSpPr>
        <p:spPr>
          <a:xfrm>
            <a:off x="1348976" y="1387502"/>
            <a:ext cx="5997900" cy="1869000"/>
          </a:xfrm>
          <a:prstGeom prst="rect">
            <a:avLst/>
          </a:prstGeom>
          <a:solidFill>
            <a:srgbClr val="FFFFFF"/>
          </a:solidFill>
          <a:ln cap="flat" cmpd="sng" w="9525">
            <a:solidFill>
              <a:srgbClr val="78909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47" name="Google Shape;1247;p90"/>
          <p:cNvPicPr preferRelativeResize="0"/>
          <p:nvPr/>
        </p:nvPicPr>
        <p:blipFill>
          <a:blip r:embed="rId3">
            <a:alphaModFix/>
          </a:blip>
          <a:stretch>
            <a:fillRect/>
          </a:stretch>
        </p:blipFill>
        <p:spPr>
          <a:xfrm>
            <a:off x="1631078" y="1532221"/>
            <a:ext cx="843145" cy="883187"/>
          </a:xfrm>
          <a:prstGeom prst="rect">
            <a:avLst/>
          </a:prstGeom>
          <a:noFill/>
          <a:ln>
            <a:noFill/>
          </a:ln>
          <a:effectLst>
            <a:outerShdw blurRad="57150" rotWithShape="0" algn="bl" dir="5400000" dist="19050">
              <a:srgbClr val="000000">
                <a:alpha val="50000"/>
              </a:srgbClr>
            </a:outerShdw>
          </a:effectLst>
        </p:spPr>
      </p:pic>
      <p:sp>
        <p:nvSpPr>
          <p:cNvPr id="1248" name="Google Shape;1248;p90"/>
          <p:cNvSpPr txBox="1"/>
          <p:nvPr/>
        </p:nvSpPr>
        <p:spPr>
          <a:xfrm>
            <a:off x="2474224" y="1579865"/>
            <a:ext cx="5320800" cy="688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700">
                <a:latin typeface="Roboto"/>
                <a:ea typeface="Roboto"/>
                <a:cs typeface="Roboto"/>
                <a:sym typeface="Roboto"/>
              </a:rPr>
              <a:t>The host is inviting you to join Breakout Room:</a:t>
            </a:r>
            <a:endParaRPr sz="1700">
              <a:latin typeface="Roboto"/>
              <a:ea typeface="Roboto"/>
              <a:cs typeface="Roboto"/>
              <a:sym typeface="Roboto"/>
            </a:endParaRPr>
          </a:p>
          <a:p>
            <a:pPr indent="0" lvl="0" marL="0" rtl="0" algn="l">
              <a:lnSpc>
                <a:spcPct val="115000"/>
              </a:lnSpc>
              <a:spcBef>
                <a:spcPts val="0"/>
              </a:spcBef>
              <a:spcAft>
                <a:spcPts val="0"/>
              </a:spcAft>
              <a:buNone/>
            </a:pPr>
            <a:r>
              <a:rPr b="1" lang="en" sz="1700">
                <a:latin typeface="Roboto"/>
                <a:ea typeface="Roboto"/>
                <a:cs typeface="Roboto"/>
                <a:sym typeface="Roboto"/>
              </a:rPr>
              <a:t>Breakout Room 1</a:t>
            </a:r>
            <a:r>
              <a:rPr lang="en" sz="1700">
                <a:latin typeface="Roboto"/>
                <a:ea typeface="Roboto"/>
                <a:cs typeface="Roboto"/>
                <a:sym typeface="Roboto"/>
              </a:rPr>
              <a:t> </a:t>
            </a:r>
            <a:endParaRPr sz="1700">
              <a:latin typeface="Roboto"/>
              <a:ea typeface="Roboto"/>
              <a:cs typeface="Roboto"/>
              <a:sym typeface="Roboto"/>
            </a:endParaRPr>
          </a:p>
        </p:txBody>
      </p:sp>
      <p:cxnSp>
        <p:nvCxnSpPr>
          <p:cNvPr id="1249" name="Google Shape;1249;p90"/>
          <p:cNvCxnSpPr/>
          <p:nvPr/>
        </p:nvCxnSpPr>
        <p:spPr>
          <a:xfrm>
            <a:off x="1360868" y="2698195"/>
            <a:ext cx="5973900" cy="0"/>
          </a:xfrm>
          <a:prstGeom prst="straightConnector1">
            <a:avLst/>
          </a:prstGeom>
          <a:noFill/>
          <a:ln cap="flat" cmpd="sng" w="9525">
            <a:solidFill>
              <a:srgbClr val="78909C"/>
            </a:solidFill>
            <a:prstDash val="solid"/>
            <a:round/>
            <a:headEnd len="med" w="med" type="none"/>
            <a:tailEnd len="med" w="med" type="none"/>
          </a:ln>
        </p:spPr>
      </p:cxnSp>
      <p:sp>
        <p:nvSpPr>
          <p:cNvPr id="1250" name="Google Shape;1250;p90"/>
          <p:cNvSpPr/>
          <p:nvPr/>
        </p:nvSpPr>
        <p:spPr>
          <a:xfrm>
            <a:off x="5280075" y="2852590"/>
            <a:ext cx="843300" cy="273000"/>
          </a:xfrm>
          <a:prstGeom prst="roundRect">
            <a:avLst>
              <a:gd fmla="val 16667" name="adj"/>
            </a:avLst>
          </a:prstGeom>
          <a:gradFill>
            <a:gsLst>
              <a:gs pos="0">
                <a:srgbClr val="00FFFF"/>
              </a:gs>
              <a:gs pos="100000">
                <a:srgbClr val="3D85C6"/>
              </a:gs>
            </a:gsLst>
            <a:lin ang="5400012" scaled="0"/>
          </a:gradFill>
          <a:ln cap="flat" cmpd="sng" w="9525">
            <a:solidFill>
              <a:srgbClr val="3D85C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Roboto"/>
                <a:ea typeface="Roboto"/>
                <a:cs typeface="Roboto"/>
                <a:sym typeface="Roboto"/>
              </a:rPr>
              <a:t>Join</a:t>
            </a:r>
            <a:endParaRPr b="1">
              <a:latin typeface="Roboto"/>
              <a:ea typeface="Roboto"/>
              <a:cs typeface="Roboto"/>
              <a:sym typeface="Roboto"/>
            </a:endParaRPr>
          </a:p>
        </p:txBody>
      </p:sp>
      <p:sp>
        <p:nvSpPr>
          <p:cNvPr id="1251" name="Google Shape;1251;p90"/>
          <p:cNvSpPr/>
          <p:nvPr/>
        </p:nvSpPr>
        <p:spPr>
          <a:xfrm>
            <a:off x="6234133" y="2852590"/>
            <a:ext cx="843300" cy="273000"/>
          </a:xfrm>
          <a:prstGeom prst="roundRect">
            <a:avLst>
              <a:gd fmla="val 16667" name="adj"/>
            </a:avLst>
          </a:prstGeom>
          <a:gradFill>
            <a:gsLst>
              <a:gs pos="0">
                <a:srgbClr val="FFFFFF"/>
              </a:gs>
              <a:gs pos="100000">
                <a:srgbClr val="B3B3B3"/>
              </a:gs>
            </a:gsLst>
            <a:lin ang="5400012" scaled="0"/>
          </a:gradFill>
          <a:ln cap="flat" cmpd="sng" w="9525">
            <a:solidFill>
              <a:srgbClr val="78909C"/>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Later</a:t>
            </a:r>
            <a:endParaRPr>
              <a:latin typeface="Roboto"/>
              <a:ea typeface="Roboto"/>
              <a:cs typeface="Roboto"/>
              <a:sym typeface="Roboto"/>
            </a:endParaRPr>
          </a:p>
        </p:txBody>
      </p:sp>
      <p:sp>
        <p:nvSpPr>
          <p:cNvPr id="1252" name="Google Shape;1252;p90"/>
          <p:cNvSpPr/>
          <p:nvPr/>
        </p:nvSpPr>
        <p:spPr>
          <a:xfrm>
            <a:off x="4790162" y="2852590"/>
            <a:ext cx="596100" cy="273000"/>
          </a:xfrm>
          <a:prstGeom prst="homePlate">
            <a:avLst>
              <a:gd fmla="val 50000" name="adj"/>
            </a:avLst>
          </a:prstGeom>
          <a:solidFill>
            <a:srgbClr val="FFFF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8. Zoom Breakout Room with Instructions">
  <p:cSld name="CUSTOM_2_3_1_1_1_1_1_2_1_2_1_1_1_1_2">
    <p:spTree>
      <p:nvGrpSpPr>
        <p:cNvPr id="1253" name="Shape 1253"/>
        <p:cNvGrpSpPr/>
        <p:nvPr/>
      </p:nvGrpSpPr>
      <p:grpSpPr>
        <a:xfrm>
          <a:off x="0" y="0"/>
          <a:ext cx="0" cy="0"/>
          <a:chOff x="0" y="0"/>
          <a:chExt cx="0" cy="0"/>
        </a:xfrm>
      </p:grpSpPr>
      <p:pic>
        <p:nvPicPr>
          <p:cNvPr id="1254" name="Google Shape;1254;p91"/>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255" name="Google Shape;1255;p91"/>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56" name="Google Shape;1256;p91"/>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257" name="Google Shape;1257;p91"/>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58" name="Google Shape;1258;p91"/>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9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260" name="Google Shape;1260;p91"/>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1261" name="Google Shape;1261;p9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62" name="Google Shape;1262;p91"/>
          <p:cNvSpPr txBox="1"/>
          <p:nvPr>
            <p:ph idx="2" type="title"/>
          </p:nvPr>
        </p:nvSpPr>
        <p:spPr>
          <a:xfrm>
            <a:off x="273975" y="1407263"/>
            <a:ext cx="8595300" cy="2400000"/>
          </a:xfrm>
          <a:prstGeom prst="rect">
            <a:avLst/>
          </a:prstGeom>
          <a:noFill/>
          <a:ln>
            <a:noFill/>
          </a:ln>
        </p:spPr>
        <p:txBody>
          <a:bodyPr anchorCtr="0" anchor="t" bIns="457200" lIns="43891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63" name="Google Shape;1263;p91"/>
          <p:cNvSpPr txBox="1"/>
          <p:nvPr/>
        </p:nvSpPr>
        <p:spPr>
          <a:xfrm>
            <a:off x="274325" y="904500"/>
            <a:ext cx="8595300" cy="392700"/>
          </a:xfrm>
          <a:prstGeom prst="rect">
            <a:avLst/>
          </a:prstGeom>
          <a:noFill/>
          <a:ln>
            <a:noFill/>
          </a:ln>
        </p:spPr>
        <p:txBody>
          <a:bodyPr anchorCtr="0" anchor="t" bIns="91425" lIns="4389100" spcFirstLastPara="1" rIns="91425" wrap="square" tIns="91425">
            <a:noAutofit/>
          </a:bodyPr>
          <a:lstStyle/>
          <a:p>
            <a:pPr indent="0" lvl="0" marL="0" rtl="0" algn="l">
              <a:spcBef>
                <a:spcPts val="0"/>
              </a:spcBef>
              <a:spcAft>
                <a:spcPts val="0"/>
              </a:spcAft>
              <a:buNone/>
            </a:pPr>
            <a:r>
              <a:rPr b="1" lang="en" sz="2000">
                <a:latin typeface="Roboto"/>
                <a:ea typeface="Roboto"/>
                <a:cs typeface="Roboto"/>
                <a:sym typeface="Roboto"/>
              </a:rPr>
              <a:t>Zoom Breakout Room Activity:</a:t>
            </a:r>
            <a:endParaRPr b="1" sz="2000">
              <a:latin typeface="Roboto"/>
              <a:ea typeface="Roboto"/>
              <a:cs typeface="Roboto"/>
              <a:sym typeface="Roboto"/>
            </a:endParaRPr>
          </a:p>
        </p:txBody>
      </p:sp>
      <p:sp>
        <p:nvSpPr>
          <p:cNvPr id="1264" name="Google Shape;1264;p91"/>
          <p:cNvSpPr/>
          <p:nvPr/>
        </p:nvSpPr>
        <p:spPr>
          <a:xfrm>
            <a:off x="454000" y="948600"/>
            <a:ext cx="3984300" cy="457500"/>
          </a:xfrm>
          <a:prstGeom prst="roundRect">
            <a:avLst>
              <a:gd fmla="val 16667" name="adj"/>
            </a:avLst>
          </a:prstGeom>
          <a:solidFill>
            <a:srgbClr val="000000"/>
          </a:solidFill>
          <a:ln cap="flat" cmpd="sng" w="9525">
            <a:solidFill>
              <a:srgbClr val="78909C"/>
            </a:solidFill>
            <a:prstDash val="solid"/>
            <a:round/>
            <a:headEnd len="sm" w="sm" type="none"/>
            <a:tailEnd len="sm" w="sm" type="none"/>
          </a:ln>
        </p:spPr>
        <p:txBody>
          <a:bodyPr anchorCtr="0" anchor="t" bIns="91425" lIns="274300" spcFirstLastPara="1" rIns="91425" wrap="square" tIns="18275">
            <a:noAutofit/>
          </a:bodyPr>
          <a:lstStyle/>
          <a:p>
            <a:pPr indent="0" lvl="0" marL="0" rtl="0" algn="l">
              <a:spcBef>
                <a:spcPts val="0"/>
              </a:spcBef>
              <a:spcAft>
                <a:spcPts val="0"/>
              </a:spcAft>
              <a:buNone/>
            </a:pPr>
            <a:r>
              <a:rPr lang="en" sz="1300">
                <a:solidFill>
                  <a:srgbClr val="FFFFFF"/>
                </a:solidFill>
                <a:latin typeface="Roboto"/>
                <a:ea typeface="Roboto"/>
                <a:cs typeface="Roboto"/>
                <a:sym typeface="Roboto"/>
              </a:rPr>
              <a:t>Breakout Rooms</a:t>
            </a:r>
            <a:endParaRPr sz="1300">
              <a:solidFill>
                <a:srgbClr val="FFFFFF"/>
              </a:solidFill>
              <a:latin typeface="Roboto"/>
              <a:ea typeface="Roboto"/>
              <a:cs typeface="Roboto"/>
              <a:sym typeface="Roboto"/>
            </a:endParaRPr>
          </a:p>
        </p:txBody>
      </p:sp>
      <p:sp>
        <p:nvSpPr>
          <p:cNvPr id="1265" name="Google Shape;1265;p91"/>
          <p:cNvSpPr/>
          <p:nvPr/>
        </p:nvSpPr>
        <p:spPr>
          <a:xfrm>
            <a:off x="532889" y="1003825"/>
            <a:ext cx="150000" cy="150000"/>
          </a:xfrm>
          <a:prstGeom prst="ellipse">
            <a:avLst/>
          </a:prstGeom>
          <a:gradFill>
            <a:gsLst>
              <a:gs pos="0">
                <a:srgbClr val="DB0000"/>
              </a:gs>
              <a:gs pos="100000">
                <a:srgbClr val="540303"/>
              </a:gs>
            </a:gsLst>
            <a:lin ang="5400012" scaled="0"/>
          </a:gradFill>
          <a:ln>
            <a:noFill/>
          </a:ln>
        </p:spPr>
        <p:txBody>
          <a:bodyPr anchorCtr="0" anchor="ctr" bIns="0" lIns="0" spcFirstLastPara="1" rIns="0" wrap="square" tIns="0">
            <a:noAutofit/>
          </a:bodyPr>
          <a:lstStyle/>
          <a:p>
            <a:pPr indent="0" lvl="0" marL="0" rtl="0" algn="ctr">
              <a:spcBef>
                <a:spcPts val="0"/>
              </a:spcBef>
              <a:spcAft>
                <a:spcPts val="0"/>
              </a:spcAft>
              <a:buNone/>
            </a:pPr>
            <a:r>
              <a:rPr lang="en" sz="800">
                <a:solidFill>
                  <a:srgbClr val="FFFFFF"/>
                </a:solidFill>
                <a:latin typeface="Roboto"/>
                <a:ea typeface="Roboto"/>
                <a:cs typeface="Roboto"/>
                <a:sym typeface="Roboto"/>
              </a:rPr>
              <a:t>X</a:t>
            </a:r>
            <a:endParaRPr sz="800">
              <a:solidFill>
                <a:srgbClr val="FFFFFF"/>
              </a:solidFill>
              <a:latin typeface="Roboto"/>
              <a:ea typeface="Roboto"/>
              <a:cs typeface="Roboto"/>
              <a:sym typeface="Roboto"/>
            </a:endParaRPr>
          </a:p>
        </p:txBody>
      </p:sp>
      <p:sp>
        <p:nvSpPr>
          <p:cNvPr id="1266" name="Google Shape;1266;p91"/>
          <p:cNvSpPr/>
          <p:nvPr/>
        </p:nvSpPr>
        <p:spPr>
          <a:xfrm>
            <a:off x="454000" y="1245539"/>
            <a:ext cx="3984300" cy="1241400"/>
          </a:xfrm>
          <a:prstGeom prst="rect">
            <a:avLst/>
          </a:prstGeom>
          <a:solidFill>
            <a:srgbClr val="FFFFFF"/>
          </a:solidFill>
          <a:ln cap="flat" cmpd="sng" w="9525">
            <a:solidFill>
              <a:srgbClr val="78909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67" name="Google Shape;1267;p91"/>
          <p:cNvPicPr preferRelativeResize="0"/>
          <p:nvPr/>
        </p:nvPicPr>
        <p:blipFill>
          <a:blip r:embed="rId4">
            <a:alphaModFix/>
          </a:blip>
          <a:stretch>
            <a:fillRect/>
          </a:stretch>
        </p:blipFill>
        <p:spPr>
          <a:xfrm>
            <a:off x="641400" y="1341675"/>
            <a:ext cx="560101" cy="586693"/>
          </a:xfrm>
          <a:prstGeom prst="rect">
            <a:avLst/>
          </a:prstGeom>
          <a:noFill/>
          <a:ln>
            <a:noFill/>
          </a:ln>
          <a:effectLst>
            <a:outerShdw blurRad="57150" rotWithShape="0" algn="bl" dir="5400000" dist="19050">
              <a:srgbClr val="000000">
                <a:alpha val="50000"/>
              </a:srgbClr>
            </a:outerShdw>
          </a:effectLst>
        </p:spPr>
      </p:pic>
      <p:sp>
        <p:nvSpPr>
          <p:cNvPr id="1268" name="Google Shape;1268;p91"/>
          <p:cNvSpPr txBox="1"/>
          <p:nvPr/>
        </p:nvSpPr>
        <p:spPr>
          <a:xfrm>
            <a:off x="1201500" y="1373325"/>
            <a:ext cx="3174000" cy="457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100">
                <a:latin typeface="Roboto"/>
                <a:ea typeface="Roboto"/>
                <a:cs typeface="Roboto"/>
                <a:sym typeface="Roboto"/>
              </a:rPr>
              <a:t>The host is inviting you to join Breakout Room:</a:t>
            </a:r>
            <a:endParaRPr sz="1100">
              <a:latin typeface="Roboto"/>
              <a:ea typeface="Roboto"/>
              <a:cs typeface="Roboto"/>
              <a:sym typeface="Roboto"/>
            </a:endParaRPr>
          </a:p>
          <a:p>
            <a:pPr indent="0" lvl="0" marL="0" rtl="0" algn="l">
              <a:lnSpc>
                <a:spcPct val="115000"/>
              </a:lnSpc>
              <a:spcBef>
                <a:spcPts val="0"/>
              </a:spcBef>
              <a:spcAft>
                <a:spcPts val="0"/>
              </a:spcAft>
              <a:buNone/>
            </a:pPr>
            <a:r>
              <a:rPr b="1" lang="en" sz="1200">
                <a:latin typeface="Roboto"/>
                <a:ea typeface="Roboto"/>
                <a:cs typeface="Roboto"/>
                <a:sym typeface="Roboto"/>
              </a:rPr>
              <a:t>Breakout Room 1</a:t>
            </a:r>
            <a:r>
              <a:rPr lang="en" sz="1200">
                <a:latin typeface="Roboto"/>
                <a:ea typeface="Roboto"/>
                <a:cs typeface="Roboto"/>
                <a:sym typeface="Roboto"/>
              </a:rPr>
              <a:t> </a:t>
            </a:r>
            <a:endParaRPr sz="1200">
              <a:latin typeface="Roboto"/>
              <a:ea typeface="Roboto"/>
              <a:cs typeface="Roboto"/>
              <a:sym typeface="Roboto"/>
            </a:endParaRPr>
          </a:p>
        </p:txBody>
      </p:sp>
      <p:cxnSp>
        <p:nvCxnSpPr>
          <p:cNvPr id="1269" name="Google Shape;1269;p91"/>
          <p:cNvCxnSpPr/>
          <p:nvPr/>
        </p:nvCxnSpPr>
        <p:spPr>
          <a:xfrm>
            <a:off x="461900" y="2116222"/>
            <a:ext cx="3968400" cy="0"/>
          </a:xfrm>
          <a:prstGeom prst="straightConnector1">
            <a:avLst/>
          </a:prstGeom>
          <a:noFill/>
          <a:ln cap="flat" cmpd="sng" w="9525">
            <a:solidFill>
              <a:srgbClr val="78909C"/>
            </a:solidFill>
            <a:prstDash val="solid"/>
            <a:round/>
            <a:headEnd len="med" w="med" type="none"/>
            <a:tailEnd len="med" w="med" type="none"/>
          </a:ln>
        </p:spPr>
      </p:cxnSp>
      <p:sp>
        <p:nvSpPr>
          <p:cNvPr id="1270" name="Google Shape;1270;p91"/>
          <p:cNvSpPr/>
          <p:nvPr/>
        </p:nvSpPr>
        <p:spPr>
          <a:xfrm>
            <a:off x="3065421" y="2218785"/>
            <a:ext cx="560100" cy="181500"/>
          </a:xfrm>
          <a:prstGeom prst="roundRect">
            <a:avLst>
              <a:gd fmla="val 16667" name="adj"/>
            </a:avLst>
          </a:prstGeom>
          <a:gradFill>
            <a:gsLst>
              <a:gs pos="0">
                <a:srgbClr val="00FFFF"/>
              </a:gs>
              <a:gs pos="100000">
                <a:srgbClr val="3D85C6"/>
              </a:gs>
            </a:gsLst>
            <a:lin ang="5400012" scaled="0"/>
          </a:gradFill>
          <a:ln cap="flat" cmpd="sng" w="9525">
            <a:solidFill>
              <a:srgbClr val="3D85C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000">
                <a:latin typeface="Roboto"/>
                <a:ea typeface="Roboto"/>
                <a:cs typeface="Roboto"/>
                <a:sym typeface="Roboto"/>
              </a:rPr>
              <a:t>Join</a:t>
            </a:r>
            <a:endParaRPr b="1" sz="1000">
              <a:latin typeface="Roboto"/>
              <a:ea typeface="Roboto"/>
              <a:cs typeface="Roboto"/>
              <a:sym typeface="Roboto"/>
            </a:endParaRPr>
          </a:p>
        </p:txBody>
      </p:sp>
      <p:sp>
        <p:nvSpPr>
          <p:cNvPr id="1271" name="Google Shape;1271;p91"/>
          <p:cNvSpPr/>
          <p:nvPr/>
        </p:nvSpPr>
        <p:spPr>
          <a:xfrm>
            <a:off x="3699200" y="2218785"/>
            <a:ext cx="560100" cy="181500"/>
          </a:xfrm>
          <a:prstGeom prst="roundRect">
            <a:avLst>
              <a:gd fmla="val 16667" name="adj"/>
            </a:avLst>
          </a:prstGeom>
          <a:gradFill>
            <a:gsLst>
              <a:gs pos="0">
                <a:srgbClr val="FFFFFF"/>
              </a:gs>
              <a:gs pos="100000">
                <a:srgbClr val="B3B3B3"/>
              </a:gs>
            </a:gsLst>
            <a:lin ang="5400012" scaled="0"/>
          </a:gradFill>
          <a:ln cap="flat" cmpd="sng" w="9525">
            <a:solidFill>
              <a:srgbClr val="78909C"/>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Roboto"/>
                <a:ea typeface="Roboto"/>
                <a:cs typeface="Roboto"/>
                <a:sym typeface="Roboto"/>
              </a:rPr>
              <a:t>Later</a:t>
            </a:r>
            <a:endParaRPr sz="1000">
              <a:latin typeface="Roboto"/>
              <a:ea typeface="Roboto"/>
              <a:cs typeface="Roboto"/>
              <a:sym typeface="Roboto"/>
            </a:endParaRPr>
          </a:p>
        </p:txBody>
      </p:sp>
      <p:sp>
        <p:nvSpPr>
          <p:cNvPr id="1272" name="Google Shape;1272;p91"/>
          <p:cNvSpPr/>
          <p:nvPr/>
        </p:nvSpPr>
        <p:spPr>
          <a:xfrm>
            <a:off x="2739973" y="2218785"/>
            <a:ext cx="396000" cy="181500"/>
          </a:xfrm>
          <a:prstGeom prst="homePlate">
            <a:avLst>
              <a:gd fmla="val 50000" name="adj"/>
            </a:avLst>
          </a:prstGeom>
          <a:solidFill>
            <a:srgbClr val="FFFF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9. Zoom Breakout Room Roles">
  <p:cSld name="CUSTOM_2_7_2_2">
    <p:spTree>
      <p:nvGrpSpPr>
        <p:cNvPr id="1273" name="Shape 1273"/>
        <p:cNvGrpSpPr/>
        <p:nvPr/>
      </p:nvGrpSpPr>
      <p:grpSpPr>
        <a:xfrm>
          <a:off x="0" y="0"/>
          <a:ext cx="0" cy="0"/>
          <a:chOff x="0" y="0"/>
          <a:chExt cx="0" cy="0"/>
        </a:xfrm>
      </p:grpSpPr>
      <p:sp>
        <p:nvSpPr>
          <p:cNvPr id="1274" name="Google Shape;1274;p9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275" name="Google Shape;1275;p9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276" name="Google Shape;1276;p9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277" name="Google Shape;1277;p9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278" name="Google Shape;1278;p9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aphicFrame>
        <p:nvGraphicFramePr>
          <p:cNvPr id="1279" name="Google Shape;1279;p92"/>
          <p:cNvGraphicFramePr/>
          <p:nvPr/>
        </p:nvGraphicFramePr>
        <p:xfrm>
          <a:off x="358300" y="1181050"/>
          <a:ext cx="3000000" cy="3000000"/>
        </p:xfrm>
        <a:graphic>
          <a:graphicData uri="http://schemas.openxmlformats.org/drawingml/2006/table">
            <a:tbl>
              <a:tblPr>
                <a:noFill/>
                <a:tableStyleId>{45E55EE5-9E3B-4FA8-813D-C5E4C2CA7CF7}</a:tableStyleId>
              </a:tblPr>
              <a:tblGrid>
                <a:gridCol w="1841825"/>
                <a:gridCol w="6593375"/>
              </a:tblGrid>
              <a:tr h="713225">
                <a:tc>
                  <a:txBody>
                    <a:bodyPr/>
                    <a:lstStyle/>
                    <a:p>
                      <a:pPr indent="0" lvl="0" marL="0" rtl="0" algn="r">
                        <a:spcBef>
                          <a:spcPts val="0"/>
                        </a:spcBef>
                        <a:spcAft>
                          <a:spcPts val="0"/>
                        </a:spcAft>
                        <a:buNone/>
                      </a:pPr>
                      <a:r>
                        <a:rPr b="1" lang="en">
                          <a:latin typeface="Roboto"/>
                          <a:ea typeface="Roboto"/>
                          <a:cs typeface="Roboto"/>
                          <a:sym typeface="Roboto"/>
                        </a:rPr>
                        <a:t>Facilitator</a:t>
                      </a:r>
                      <a:endParaRPr b="1">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7EA15"/>
                    </a:solidFill>
                  </a:tcPr>
                </a:tc>
                <a:tc>
                  <a:txBody>
                    <a:bodyPr/>
                    <a:lstStyle/>
                    <a:p>
                      <a:pPr indent="0" lvl="0" marL="0" rtl="0" algn="l">
                        <a:spcBef>
                          <a:spcPts val="0"/>
                        </a:spcBef>
                        <a:spcAft>
                          <a:spcPts val="0"/>
                        </a:spcAft>
                        <a:buNone/>
                      </a:pPr>
                      <a:r>
                        <a:rPr lang="en">
                          <a:latin typeface="Roboto"/>
                          <a:ea typeface="Roboto"/>
                          <a:cs typeface="Roboto"/>
                          <a:sym typeface="Roboto"/>
                        </a:rPr>
                        <a:t>Manages the group by helping to ensure that everyone stays on task, is focused, and that there is room for everyone in the conversation.</a:t>
                      </a:r>
                      <a:endParaRPr>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865175">
                <a:tc>
                  <a:txBody>
                    <a:bodyPr/>
                    <a:lstStyle/>
                    <a:p>
                      <a:pPr indent="0" lvl="0" marL="0" rtl="0" algn="r">
                        <a:spcBef>
                          <a:spcPts val="0"/>
                        </a:spcBef>
                        <a:spcAft>
                          <a:spcPts val="0"/>
                        </a:spcAft>
                        <a:buNone/>
                      </a:pPr>
                      <a:r>
                        <a:rPr b="1" lang="en">
                          <a:latin typeface="Roboto"/>
                          <a:ea typeface="Roboto"/>
                          <a:cs typeface="Roboto"/>
                          <a:sym typeface="Roboto"/>
                        </a:rPr>
                        <a:t>Recorder</a:t>
                      </a:r>
                      <a:endParaRPr b="1">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AFCA54"/>
                    </a:solidFill>
                  </a:tcPr>
                </a:tc>
                <a:tc>
                  <a:txBody>
                    <a:bodyPr/>
                    <a:lstStyle/>
                    <a:p>
                      <a:pPr indent="0" lvl="0" marL="0" rtl="0" algn="l">
                        <a:spcBef>
                          <a:spcPts val="0"/>
                        </a:spcBef>
                        <a:spcAft>
                          <a:spcPts val="0"/>
                        </a:spcAft>
                        <a:buNone/>
                      </a:pPr>
                      <a:r>
                        <a:rPr lang="en">
                          <a:latin typeface="Roboto"/>
                          <a:ea typeface="Roboto"/>
                          <a:cs typeface="Roboto"/>
                          <a:sym typeface="Roboto"/>
                        </a:rPr>
                        <a:t>Keeps a record of those who were in the group, and the roles that they play in the group. The recorder also records critical points from the small group’s discussion along with findings or answers. They can create a Google Doc that can be shared with their group.</a:t>
                      </a:r>
                      <a:endParaRPr>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AFCA54">
                        <a:alpha val="45810"/>
                      </a:srgbClr>
                    </a:solidFill>
                  </a:tcPr>
                </a:tc>
              </a:tr>
              <a:tr h="713225">
                <a:tc>
                  <a:txBody>
                    <a:bodyPr/>
                    <a:lstStyle/>
                    <a:p>
                      <a:pPr indent="0" lvl="0" marL="0" rtl="0" algn="r">
                        <a:spcBef>
                          <a:spcPts val="0"/>
                        </a:spcBef>
                        <a:spcAft>
                          <a:spcPts val="0"/>
                        </a:spcAft>
                        <a:buNone/>
                      </a:pPr>
                      <a:r>
                        <a:rPr b="1" lang="en">
                          <a:latin typeface="Roboto"/>
                          <a:ea typeface="Roboto"/>
                          <a:cs typeface="Roboto"/>
                          <a:sym typeface="Roboto"/>
                        </a:rPr>
                        <a:t>Presenter</a:t>
                      </a:r>
                      <a:endParaRPr b="1">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4FA786"/>
                    </a:solidFill>
                  </a:tcPr>
                </a:tc>
                <a:tc>
                  <a:txBody>
                    <a:bodyPr/>
                    <a:lstStyle/>
                    <a:p>
                      <a:pPr indent="0" lvl="0" marL="0" rtl="0" algn="l">
                        <a:spcBef>
                          <a:spcPts val="0"/>
                        </a:spcBef>
                        <a:spcAft>
                          <a:spcPts val="0"/>
                        </a:spcAft>
                        <a:buNone/>
                      </a:pPr>
                      <a:r>
                        <a:rPr lang="en">
                          <a:latin typeface="Roboto"/>
                          <a:ea typeface="Roboto"/>
                          <a:cs typeface="Roboto"/>
                          <a:sym typeface="Roboto"/>
                        </a:rPr>
                        <a:t>Presents the group’s ideas to the rest of the class. The Presenter should rely on the recorder’s notes to guide their report.</a:t>
                      </a:r>
                      <a:endParaRPr>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713225">
                <a:tc>
                  <a:txBody>
                    <a:bodyPr/>
                    <a:lstStyle/>
                    <a:p>
                      <a:pPr indent="0" lvl="0" marL="0" rtl="0" algn="r">
                        <a:spcBef>
                          <a:spcPts val="0"/>
                        </a:spcBef>
                        <a:spcAft>
                          <a:spcPts val="0"/>
                        </a:spcAft>
                        <a:buNone/>
                      </a:pPr>
                      <a:r>
                        <a:rPr b="1" lang="en">
                          <a:latin typeface="Roboto"/>
                          <a:ea typeface="Roboto"/>
                          <a:cs typeface="Roboto"/>
                          <a:sym typeface="Roboto"/>
                        </a:rPr>
                        <a:t>Strategy Analyst</a:t>
                      </a:r>
                      <a:endParaRPr b="1">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1D7E74"/>
                    </a:solidFill>
                  </a:tcPr>
                </a:tc>
                <a:tc>
                  <a:txBody>
                    <a:bodyPr/>
                    <a:lstStyle/>
                    <a:p>
                      <a:pPr indent="0" lvl="0" marL="0" rtl="0" algn="l">
                        <a:spcBef>
                          <a:spcPts val="0"/>
                        </a:spcBef>
                        <a:spcAft>
                          <a:spcPts val="0"/>
                        </a:spcAft>
                        <a:buNone/>
                      </a:pPr>
                      <a:r>
                        <a:rPr lang="en">
                          <a:latin typeface="Roboto"/>
                          <a:ea typeface="Roboto"/>
                          <a:cs typeface="Roboto"/>
                          <a:sym typeface="Roboto"/>
                        </a:rPr>
                        <a:t>Observes team dynamics and guides the consensus-building process </a:t>
                      </a:r>
                      <a:br>
                        <a:rPr lang="en">
                          <a:latin typeface="Roboto"/>
                          <a:ea typeface="Roboto"/>
                          <a:cs typeface="Roboto"/>
                          <a:sym typeface="Roboto"/>
                        </a:rPr>
                      </a:br>
                      <a:r>
                        <a:rPr lang="en">
                          <a:latin typeface="Roboto"/>
                          <a:ea typeface="Roboto"/>
                          <a:cs typeface="Roboto"/>
                          <a:sym typeface="Roboto"/>
                        </a:rPr>
                        <a:t>(helps group members come to a common conclusion).</a:t>
                      </a:r>
                      <a:endParaRPr>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1D7E74">
                        <a:alpha val="53070"/>
                      </a:srgbClr>
                    </a:solidFill>
                  </a:tcPr>
                </a:tc>
              </a:tr>
            </a:tbl>
          </a:graphicData>
        </a:graphic>
      </p:graphicFrame>
      <p:sp>
        <p:nvSpPr>
          <p:cNvPr id="1280" name="Google Shape;1280;p92"/>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Breakout Room Roles</a:t>
            </a:r>
            <a:endParaRPr sz="2400">
              <a:latin typeface="Roboto Medium"/>
              <a:ea typeface="Roboto Medium"/>
              <a:cs typeface="Roboto Medium"/>
              <a:sym typeface="Roboto Medium"/>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0. Additional Zoom Breakout Room Roles">
  <p:cSld name="CUSTOM_2_7_2_2_2">
    <p:spTree>
      <p:nvGrpSpPr>
        <p:cNvPr id="1281" name="Shape 1281"/>
        <p:cNvGrpSpPr/>
        <p:nvPr/>
      </p:nvGrpSpPr>
      <p:grpSpPr>
        <a:xfrm>
          <a:off x="0" y="0"/>
          <a:ext cx="0" cy="0"/>
          <a:chOff x="0" y="0"/>
          <a:chExt cx="0" cy="0"/>
        </a:xfrm>
      </p:grpSpPr>
      <p:cxnSp>
        <p:nvCxnSpPr>
          <p:cNvPr id="1282" name="Google Shape;1282;p9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283" name="Google Shape;1283;p9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284" name="Google Shape;1284;p9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285" name="Google Shape;1285;p93"/>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aphicFrame>
        <p:nvGraphicFramePr>
          <p:cNvPr id="1286" name="Google Shape;1286;p93"/>
          <p:cNvGraphicFramePr/>
          <p:nvPr/>
        </p:nvGraphicFramePr>
        <p:xfrm>
          <a:off x="358300" y="876250"/>
          <a:ext cx="3000000" cy="3000000"/>
        </p:xfrm>
        <a:graphic>
          <a:graphicData uri="http://schemas.openxmlformats.org/drawingml/2006/table">
            <a:tbl>
              <a:tblPr>
                <a:noFill/>
                <a:tableStyleId>{45E55EE5-9E3B-4FA8-813D-C5E4C2CA7CF7}</a:tableStyleId>
              </a:tblPr>
              <a:tblGrid>
                <a:gridCol w="1841825"/>
                <a:gridCol w="6593375"/>
              </a:tblGrid>
              <a:tr h="464325">
                <a:tc>
                  <a:txBody>
                    <a:bodyPr/>
                    <a:lstStyle/>
                    <a:p>
                      <a:pPr indent="0" lvl="0" marL="0" rtl="0" algn="r">
                        <a:spcBef>
                          <a:spcPts val="0"/>
                        </a:spcBef>
                        <a:spcAft>
                          <a:spcPts val="0"/>
                        </a:spcAft>
                        <a:buNone/>
                      </a:pPr>
                      <a:r>
                        <a:rPr b="1" lang="en" sz="1200">
                          <a:latin typeface="Roboto"/>
                          <a:ea typeface="Roboto"/>
                          <a:cs typeface="Roboto"/>
                          <a:sym typeface="Roboto"/>
                        </a:rPr>
                        <a:t>Timekeeper</a:t>
                      </a:r>
                      <a:endParaRPr b="1"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AFC0DC"/>
                    </a:solidFill>
                  </a:tcPr>
                </a:tc>
                <a:tc>
                  <a:txBody>
                    <a:bodyPr/>
                    <a:lstStyle/>
                    <a:p>
                      <a:pPr indent="0" lvl="0" marL="0" rtl="0" algn="l">
                        <a:spcBef>
                          <a:spcPts val="0"/>
                        </a:spcBef>
                        <a:spcAft>
                          <a:spcPts val="0"/>
                        </a:spcAft>
                        <a:buNone/>
                      </a:pPr>
                      <a:r>
                        <a:rPr lang="en" sz="1200">
                          <a:latin typeface="Roboto"/>
                          <a:ea typeface="Roboto"/>
                          <a:cs typeface="Roboto"/>
                          <a:sym typeface="Roboto"/>
                        </a:rPr>
                        <a:t>Keeps the group on track to finish the activity in time, and provides time warnings.</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r h="560225">
                <a:tc>
                  <a:txBody>
                    <a:bodyPr/>
                    <a:lstStyle/>
                    <a:p>
                      <a:pPr indent="0" lvl="0" marL="0" rtl="0" algn="r">
                        <a:spcBef>
                          <a:spcPts val="0"/>
                        </a:spcBef>
                        <a:spcAft>
                          <a:spcPts val="0"/>
                        </a:spcAft>
                        <a:buNone/>
                      </a:pPr>
                      <a:r>
                        <a:rPr b="1" lang="en" sz="1200">
                          <a:latin typeface="Roboto"/>
                          <a:ea typeface="Roboto"/>
                          <a:cs typeface="Roboto"/>
                          <a:sym typeface="Roboto"/>
                        </a:rPr>
                        <a:t>Synthesizer</a:t>
                      </a:r>
                      <a:endParaRPr b="1"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4973AB">
                        <a:alpha val="62010"/>
                      </a:srgbClr>
                    </a:solidFill>
                  </a:tcPr>
                </a:tc>
                <a:tc>
                  <a:txBody>
                    <a:bodyPr/>
                    <a:lstStyle/>
                    <a:p>
                      <a:pPr indent="0" lvl="0" marL="0" rtl="0" algn="l">
                        <a:spcBef>
                          <a:spcPts val="0"/>
                        </a:spcBef>
                        <a:spcAft>
                          <a:spcPts val="0"/>
                        </a:spcAft>
                        <a:buNone/>
                      </a:pPr>
                      <a:r>
                        <a:rPr lang="en" sz="1200">
                          <a:latin typeface="Roboto"/>
                          <a:ea typeface="Roboto"/>
                          <a:cs typeface="Roboto"/>
                          <a:sym typeface="Roboto"/>
                        </a:rPr>
                        <a:t>Produce a synthesis of discussions, bringing out the main questions and capturing them in a shareable document.</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AFC0DC">
                        <a:alpha val="42460"/>
                      </a:srgbClr>
                    </a:solidFill>
                  </a:tcPr>
                </a:tc>
              </a:tr>
              <a:tr h="560225">
                <a:tc>
                  <a:txBody>
                    <a:bodyPr/>
                    <a:lstStyle/>
                    <a:p>
                      <a:pPr indent="0" lvl="0" marL="0" rtl="0" algn="r">
                        <a:spcBef>
                          <a:spcPts val="0"/>
                        </a:spcBef>
                        <a:spcAft>
                          <a:spcPts val="0"/>
                        </a:spcAft>
                        <a:buNone/>
                      </a:pPr>
                      <a:r>
                        <a:rPr b="1" lang="en" sz="1200">
                          <a:latin typeface="Roboto"/>
                          <a:ea typeface="Roboto"/>
                          <a:cs typeface="Roboto"/>
                          <a:sym typeface="Roboto"/>
                        </a:rPr>
                        <a:t>Concept Mapper</a:t>
                      </a:r>
                      <a:endParaRPr b="1"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AFC0DC"/>
                    </a:solidFill>
                  </a:tcPr>
                </a:tc>
                <a:tc>
                  <a:txBody>
                    <a:bodyPr/>
                    <a:lstStyle/>
                    <a:p>
                      <a:pPr indent="0" lvl="0" marL="0" rtl="0" algn="l">
                        <a:spcBef>
                          <a:spcPts val="0"/>
                        </a:spcBef>
                        <a:spcAft>
                          <a:spcPts val="0"/>
                        </a:spcAft>
                        <a:buNone/>
                      </a:pPr>
                      <a:r>
                        <a:rPr lang="en" sz="1200">
                          <a:latin typeface="Roboto"/>
                          <a:ea typeface="Roboto"/>
                          <a:cs typeface="Roboto"/>
                          <a:sym typeface="Roboto"/>
                        </a:rPr>
                        <a:t>Bring a healthy sense of skepticism to the group discussion in order to generate deeper discussions.</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r h="560225">
                <a:tc>
                  <a:txBody>
                    <a:bodyPr/>
                    <a:lstStyle/>
                    <a:p>
                      <a:pPr indent="0" lvl="0" marL="0" rtl="0" algn="r">
                        <a:spcBef>
                          <a:spcPts val="0"/>
                        </a:spcBef>
                        <a:spcAft>
                          <a:spcPts val="0"/>
                        </a:spcAft>
                        <a:buNone/>
                      </a:pPr>
                      <a:r>
                        <a:rPr b="1" lang="en" sz="1200">
                          <a:latin typeface="Roboto"/>
                          <a:ea typeface="Roboto"/>
                          <a:cs typeface="Roboto"/>
                          <a:sym typeface="Roboto"/>
                        </a:rPr>
                        <a:t>Skeptic</a:t>
                      </a:r>
                      <a:endParaRPr b="1"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4973AB">
                        <a:alpha val="62010"/>
                      </a:srgbClr>
                    </a:solidFill>
                  </a:tcPr>
                </a:tc>
                <a:tc>
                  <a:txBody>
                    <a:bodyPr/>
                    <a:lstStyle/>
                    <a:p>
                      <a:pPr indent="0" lvl="0" marL="0" rtl="0" algn="l">
                        <a:spcBef>
                          <a:spcPts val="0"/>
                        </a:spcBef>
                        <a:spcAft>
                          <a:spcPts val="0"/>
                        </a:spcAft>
                        <a:buNone/>
                      </a:pPr>
                      <a:r>
                        <a:rPr lang="en" sz="1200">
                          <a:latin typeface="Roboto"/>
                          <a:ea typeface="Roboto"/>
                          <a:cs typeface="Roboto"/>
                          <a:sym typeface="Roboto"/>
                        </a:rPr>
                        <a:t>Observes team dynamics and guides the consensus-building process </a:t>
                      </a:r>
                      <a:br>
                        <a:rPr lang="en" sz="1200">
                          <a:latin typeface="Roboto"/>
                          <a:ea typeface="Roboto"/>
                          <a:cs typeface="Roboto"/>
                          <a:sym typeface="Roboto"/>
                        </a:rPr>
                      </a:br>
                      <a:r>
                        <a:rPr lang="en" sz="1200">
                          <a:latin typeface="Roboto"/>
                          <a:ea typeface="Roboto"/>
                          <a:cs typeface="Roboto"/>
                          <a:sym typeface="Roboto"/>
                        </a:rPr>
                        <a:t>(helps group members come to a common conclusion).</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AFC0DC">
                        <a:alpha val="42460"/>
                      </a:srgbClr>
                    </a:solidFill>
                  </a:tcPr>
                </a:tc>
              </a:tr>
              <a:tr h="560225">
                <a:tc>
                  <a:txBody>
                    <a:bodyPr/>
                    <a:lstStyle/>
                    <a:p>
                      <a:pPr indent="0" lvl="0" marL="0" rtl="0" algn="r">
                        <a:spcBef>
                          <a:spcPts val="0"/>
                        </a:spcBef>
                        <a:spcAft>
                          <a:spcPts val="0"/>
                        </a:spcAft>
                        <a:buNone/>
                      </a:pPr>
                      <a:r>
                        <a:rPr b="1" lang="en" sz="1200">
                          <a:latin typeface="Roboto"/>
                          <a:ea typeface="Roboto"/>
                          <a:cs typeface="Roboto"/>
                          <a:sym typeface="Roboto"/>
                        </a:rPr>
                        <a:t>Moderator</a:t>
                      </a:r>
                      <a:endParaRPr b="1"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AFC0DC"/>
                    </a:solidFill>
                  </a:tcPr>
                </a:tc>
                <a:tc>
                  <a:txBody>
                    <a:bodyPr/>
                    <a:lstStyle/>
                    <a:p>
                      <a:pPr indent="0" lvl="0" marL="0" rtl="0" algn="l">
                        <a:spcBef>
                          <a:spcPts val="0"/>
                        </a:spcBef>
                        <a:spcAft>
                          <a:spcPts val="0"/>
                        </a:spcAft>
                        <a:buNone/>
                      </a:pPr>
                      <a:r>
                        <a:rPr lang="en" sz="1200">
                          <a:latin typeface="Roboto"/>
                          <a:ea typeface="Roboto"/>
                          <a:cs typeface="Roboto"/>
                          <a:sym typeface="Roboto"/>
                        </a:rPr>
                        <a:t>Monitor the discussion, ask critical questions, and probe others‟ opinion. Promotes participation of all the members of the group and ensures all voices are heard.</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r h="560225">
                <a:tc>
                  <a:txBody>
                    <a:bodyPr/>
                    <a:lstStyle/>
                    <a:p>
                      <a:pPr indent="0" lvl="0" marL="0" rtl="0" algn="r">
                        <a:spcBef>
                          <a:spcPts val="0"/>
                        </a:spcBef>
                        <a:spcAft>
                          <a:spcPts val="0"/>
                        </a:spcAft>
                        <a:buNone/>
                      </a:pPr>
                      <a:r>
                        <a:rPr b="1" lang="en" sz="1200">
                          <a:latin typeface="Roboto"/>
                          <a:ea typeface="Roboto"/>
                          <a:cs typeface="Roboto"/>
                          <a:sym typeface="Roboto"/>
                        </a:rPr>
                        <a:t>Theoretician</a:t>
                      </a:r>
                      <a:endParaRPr b="1"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4973AB">
                        <a:alpha val="62010"/>
                      </a:srgbClr>
                    </a:solidFill>
                  </a:tcPr>
                </a:tc>
                <a:tc>
                  <a:txBody>
                    <a:bodyPr/>
                    <a:lstStyle/>
                    <a:p>
                      <a:pPr indent="0" lvl="0" marL="0" rtl="0" algn="l">
                        <a:spcBef>
                          <a:spcPts val="0"/>
                        </a:spcBef>
                        <a:spcAft>
                          <a:spcPts val="0"/>
                        </a:spcAft>
                        <a:buNone/>
                      </a:pPr>
                      <a:r>
                        <a:rPr lang="en" sz="1200">
                          <a:latin typeface="Roboto"/>
                          <a:ea typeface="Roboto"/>
                          <a:cs typeface="Roboto"/>
                          <a:sym typeface="Roboto"/>
                        </a:rPr>
                        <a:t>Introduce theoretical information to ensure that all relevant theoretical concepts were used in the activity.</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AFC0DC">
                        <a:alpha val="42460"/>
                      </a:srgbClr>
                    </a:solidFill>
                  </a:tcPr>
                </a:tc>
              </a:tr>
              <a:tr h="560225">
                <a:tc>
                  <a:txBody>
                    <a:bodyPr/>
                    <a:lstStyle/>
                    <a:p>
                      <a:pPr indent="0" lvl="0" marL="0" rtl="0" algn="r">
                        <a:spcBef>
                          <a:spcPts val="0"/>
                        </a:spcBef>
                        <a:spcAft>
                          <a:spcPts val="0"/>
                        </a:spcAft>
                        <a:buNone/>
                      </a:pPr>
                      <a:r>
                        <a:rPr b="1" lang="en" sz="1200">
                          <a:latin typeface="Roboto"/>
                          <a:ea typeface="Roboto"/>
                          <a:cs typeface="Roboto"/>
                          <a:sym typeface="Roboto"/>
                        </a:rPr>
                        <a:t>Starter</a:t>
                      </a:r>
                      <a:endParaRPr b="1"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AFC0DC"/>
                    </a:solidFill>
                  </a:tcPr>
                </a:tc>
                <a:tc>
                  <a:txBody>
                    <a:bodyPr/>
                    <a:lstStyle/>
                    <a:p>
                      <a:pPr indent="0" lvl="0" marL="0" rtl="0" algn="l">
                        <a:spcBef>
                          <a:spcPts val="0"/>
                        </a:spcBef>
                        <a:spcAft>
                          <a:spcPts val="0"/>
                        </a:spcAft>
                        <a:buNone/>
                      </a:pPr>
                      <a:r>
                        <a:rPr lang="en" sz="1200">
                          <a:latin typeface="Roboto"/>
                          <a:ea typeface="Roboto"/>
                          <a:cs typeface="Roboto"/>
                          <a:sym typeface="Roboto"/>
                        </a:rPr>
                        <a:t>Required to start off the discussion, to add new points for other students to build upon, and to give new impulses when discussions slacked off.</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bl>
          </a:graphicData>
        </a:graphic>
      </p:graphicFrame>
      <p:sp>
        <p:nvSpPr>
          <p:cNvPr id="1287" name="Google Shape;1287;p93"/>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Additional Breakout Room Roles</a:t>
            </a:r>
            <a:endParaRPr sz="2400">
              <a:latin typeface="Roboto Medium"/>
              <a:ea typeface="Roboto Medium"/>
              <a:cs typeface="Roboto Medium"/>
              <a:sym typeface="Roboto Medium"/>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1. Pair Activity with Instructions">
  <p:cSld name="CUSTOM_2_3_1_1_1_1_1_2_1_2_1_1_1_1_2_1_2">
    <p:spTree>
      <p:nvGrpSpPr>
        <p:cNvPr id="1288" name="Shape 1288"/>
        <p:cNvGrpSpPr/>
        <p:nvPr/>
      </p:nvGrpSpPr>
      <p:grpSpPr>
        <a:xfrm>
          <a:off x="0" y="0"/>
          <a:ext cx="0" cy="0"/>
          <a:chOff x="0" y="0"/>
          <a:chExt cx="0" cy="0"/>
        </a:xfrm>
      </p:grpSpPr>
      <p:pic>
        <p:nvPicPr>
          <p:cNvPr id="1289" name="Google Shape;1289;p94"/>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290" name="Google Shape;1290;p94"/>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91" name="Google Shape;1291;p94"/>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292" name="Google Shape;1292;p94"/>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93" name="Google Shape;1293;p94"/>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9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295" name="Google Shape;1295;p94"/>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1296" name="Google Shape;1296;p9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97" name="Google Shape;1297;p94"/>
          <p:cNvSpPr txBox="1"/>
          <p:nvPr>
            <p:ph idx="2" type="title"/>
          </p:nvPr>
        </p:nvSpPr>
        <p:spPr>
          <a:xfrm>
            <a:off x="273975" y="886803"/>
            <a:ext cx="8595300" cy="2920500"/>
          </a:xfrm>
          <a:prstGeom prst="rect">
            <a:avLst/>
          </a:prstGeom>
          <a:noFill/>
          <a:ln>
            <a:noFill/>
          </a:ln>
        </p:spPr>
        <p:txBody>
          <a:bodyPr anchorCtr="0" anchor="t" bIns="457200" lIns="30175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298" name="Google Shape;1298;p94"/>
          <p:cNvPicPr preferRelativeResize="0"/>
          <p:nvPr/>
        </p:nvPicPr>
        <p:blipFill>
          <a:blip r:embed="rId4">
            <a:alphaModFix/>
          </a:blip>
          <a:stretch>
            <a:fillRect/>
          </a:stretch>
        </p:blipFill>
        <p:spPr>
          <a:xfrm>
            <a:off x="664900" y="783412"/>
            <a:ext cx="2267323" cy="2400001"/>
          </a:xfrm>
          <a:prstGeom prst="rect">
            <a:avLst/>
          </a:prstGeom>
          <a:noFill/>
          <a:ln>
            <a:noFill/>
          </a:ln>
        </p:spPr>
      </p:pic>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2. Pair Programming Activity Roles of Driver and Navigator">
  <p:cSld name="CUSTOM_2_3_1_1_1_1_1_2_1_2_1_1_1_1_2_1">
    <p:spTree>
      <p:nvGrpSpPr>
        <p:cNvPr id="1299" name="Shape 1299"/>
        <p:cNvGrpSpPr/>
        <p:nvPr/>
      </p:nvGrpSpPr>
      <p:grpSpPr>
        <a:xfrm>
          <a:off x="0" y="0"/>
          <a:ext cx="0" cy="0"/>
          <a:chOff x="0" y="0"/>
          <a:chExt cx="0" cy="0"/>
        </a:xfrm>
      </p:grpSpPr>
      <p:pic>
        <p:nvPicPr>
          <p:cNvPr id="1300" name="Google Shape;1300;p95"/>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301" name="Google Shape;1301;p95"/>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02" name="Google Shape;1302;p95"/>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303" name="Google Shape;1303;p95"/>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04" name="Google Shape;1304;p95"/>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9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306" name="Google Shape;1306;p95"/>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1307" name="Google Shape;1307;p95"/>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08" name="Google Shape;1308;p95"/>
          <p:cNvSpPr txBox="1"/>
          <p:nvPr>
            <p:ph idx="2" type="title"/>
          </p:nvPr>
        </p:nvSpPr>
        <p:spPr>
          <a:xfrm>
            <a:off x="273975" y="1407263"/>
            <a:ext cx="8595300" cy="2400000"/>
          </a:xfrm>
          <a:prstGeom prst="rect">
            <a:avLst/>
          </a:prstGeom>
          <a:noFill/>
          <a:ln>
            <a:noFill/>
          </a:ln>
        </p:spPr>
        <p:txBody>
          <a:bodyPr anchorCtr="0" anchor="t" bIns="457200" lIns="32004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09" name="Google Shape;1309;p95"/>
          <p:cNvSpPr txBox="1"/>
          <p:nvPr/>
        </p:nvSpPr>
        <p:spPr>
          <a:xfrm>
            <a:off x="274325" y="904500"/>
            <a:ext cx="8595300" cy="392700"/>
          </a:xfrm>
          <a:prstGeom prst="rect">
            <a:avLst/>
          </a:prstGeom>
          <a:noFill/>
          <a:ln>
            <a:noFill/>
          </a:ln>
        </p:spPr>
        <p:txBody>
          <a:bodyPr anchorCtr="0" anchor="t" bIns="91425" lIns="3200400" spcFirstLastPara="1" rIns="91425" wrap="square" tIns="91425">
            <a:noAutofit/>
          </a:bodyPr>
          <a:lstStyle/>
          <a:p>
            <a:pPr indent="0" lvl="0" marL="0" rtl="0" algn="l">
              <a:spcBef>
                <a:spcPts val="0"/>
              </a:spcBef>
              <a:spcAft>
                <a:spcPts val="0"/>
              </a:spcAft>
              <a:buNone/>
            </a:pPr>
            <a:r>
              <a:rPr b="1" lang="en" sz="2000">
                <a:latin typeface="Roboto"/>
                <a:ea typeface="Roboto"/>
                <a:cs typeface="Roboto"/>
                <a:sym typeface="Roboto"/>
              </a:rPr>
              <a:t>Pair Programming Activity:</a:t>
            </a:r>
            <a:endParaRPr b="1" sz="2000">
              <a:latin typeface="Roboto"/>
              <a:ea typeface="Roboto"/>
              <a:cs typeface="Roboto"/>
              <a:sym typeface="Roboto"/>
            </a:endParaRPr>
          </a:p>
        </p:txBody>
      </p:sp>
      <p:pic>
        <p:nvPicPr>
          <p:cNvPr id="1310" name="Google Shape;1310;p95"/>
          <p:cNvPicPr preferRelativeResize="0"/>
          <p:nvPr/>
        </p:nvPicPr>
        <p:blipFill>
          <a:blip r:embed="rId4">
            <a:alphaModFix/>
          </a:blip>
          <a:stretch>
            <a:fillRect/>
          </a:stretch>
        </p:blipFill>
        <p:spPr>
          <a:xfrm>
            <a:off x="509700" y="634700"/>
            <a:ext cx="2639524" cy="2950451"/>
          </a:xfrm>
          <a:prstGeom prst="rect">
            <a:avLst/>
          </a:prstGeom>
          <a:noFill/>
          <a:ln>
            <a:noFill/>
          </a:ln>
        </p:spPr>
      </p:pic>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3. Pair Activity Roles">
  <p:cSld name="CUSTOM_2_7_2_2_1">
    <p:spTree>
      <p:nvGrpSpPr>
        <p:cNvPr id="1311" name="Shape 1311"/>
        <p:cNvGrpSpPr/>
        <p:nvPr/>
      </p:nvGrpSpPr>
      <p:grpSpPr>
        <a:xfrm>
          <a:off x="0" y="0"/>
          <a:ext cx="0" cy="0"/>
          <a:chOff x="0" y="0"/>
          <a:chExt cx="0" cy="0"/>
        </a:xfrm>
      </p:grpSpPr>
      <p:sp>
        <p:nvSpPr>
          <p:cNvPr id="1312" name="Google Shape;1312;p96"/>
          <p:cNvSpPr txBox="1"/>
          <p:nvPr/>
        </p:nvSpPr>
        <p:spPr>
          <a:xfrm>
            <a:off x="-14525" y="690975"/>
            <a:ext cx="6785400" cy="450300"/>
          </a:xfrm>
          <a:prstGeom prst="rect">
            <a:avLst/>
          </a:prstGeom>
          <a:noFill/>
          <a:ln>
            <a:noFill/>
          </a:ln>
        </p:spPr>
        <p:txBody>
          <a:bodyPr anchorCtr="0" anchor="b" bIns="91425" lIns="457200" spcFirstLastPara="1" rIns="91425" wrap="square" tIns="91425">
            <a:noAutofit/>
          </a:bodyPr>
          <a:lstStyle/>
          <a:p>
            <a:pPr indent="0" lvl="0" marL="0" rtl="0" algn="l">
              <a:spcBef>
                <a:spcPts val="0"/>
              </a:spcBef>
              <a:spcAft>
                <a:spcPts val="0"/>
              </a:spcAft>
              <a:buNone/>
            </a:pPr>
            <a:r>
              <a:rPr lang="en" sz="1800">
                <a:latin typeface="Roboto"/>
                <a:ea typeface="Roboto"/>
                <a:cs typeface="Roboto"/>
                <a:sym typeface="Roboto"/>
              </a:rPr>
              <a:t>There are 2 main roles in pair programming: </a:t>
            </a:r>
            <a:endParaRPr sz="1800">
              <a:latin typeface="Roboto"/>
              <a:ea typeface="Roboto"/>
              <a:cs typeface="Roboto"/>
              <a:sym typeface="Roboto"/>
            </a:endParaRPr>
          </a:p>
        </p:txBody>
      </p:sp>
      <p:cxnSp>
        <p:nvCxnSpPr>
          <p:cNvPr id="1313" name="Google Shape;1313;p9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314" name="Google Shape;1314;p9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315" name="Google Shape;1315;p9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316" name="Google Shape;1316;p9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17" name="Google Shape;1317;p96"/>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Pair Programming</a:t>
            </a:r>
            <a:endParaRPr sz="2400">
              <a:latin typeface="Roboto Medium"/>
              <a:ea typeface="Roboto Medium"/>
              <a:cs typeface="Roboto Medium"/>
              <a:sym typeface="Roboto Medium"/>
            </a:endParaRPr>
          </a:p>
        </p:txBody>
      </p:sp>
      <p:pic>
        <p:nvPicPr>
          <p:cNvPr id="1318" name="Google Shape;1318;p96"/>
          <p:cNvPicPr preferRelativeResize="0"/>
          <p:nvPr/>
        </p:nvPicPr>
        <p:blipFill>
          <a:blip r:embed="rId2">
            <a:alphaModFix/>
          </a:blip>
          <a:stretch>
            <a:fillRect/>
          </a:stretch>
        </p:blipFill>
        <p:spPr>
          <a:xfrm>
            <a:off x="4305138" y="1183050"/>
            <a:ext cx="827470" cy="3662574"/>
          </a:xfrm>
          <a:prstGeom prst="rect">
            <a:avLst/>
          </a:prstGeom>
          <a:noFill/>
          <a:ln>
            <a:noFill/>
          </a:ln>
        </p:spPr>
      </p:pic>
      <p:sp>
        <p:nvSpPr>
          <p:cNvPr id="1319" name="Google Shape;1319;p96"/>
          <p:cNvSpPr/>
          <p:nvPr/>
        </p:nvSpPr>
        <p:spPr>
          <a:xfrm>
            <a:off x="1076325" y="142355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100">
                <a:latin typeface="Roboto"/>
                <a:ea typeface="Roboto"/>
                <a:cs typeface="Roboto"/>
                <a:sym typeface="Roboto"/>
              </a:rPr>
              <a:t> Driver</a:t>
            </a:r>
            <a:endParaRPr sz="2100">
              <a:latin typeface="Roboto"/>
              <a:ea typeface="Roboto"/>
              <a:cs typeface="Roboto"/>
              <a:sym typeface="Roboto"/>
            </a:endParaRPr>
          </a:p>
        </p:txBody>
      </p:sp>
      <p:sp>
        <p:nvSpPr>
          <p:cNvPr id="1320" name="Google Shape;1320;p96"/>
          <p:cNvSpPr/>
          <p:nvPr/>
        </p:nvSpPr>
        <p:spPr>
          <a:xfrm>
            <a:off x="457206" y="1421303"/>
            <a:ext cx="533400" cy="4767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1321" name="Google Shape;1321;p96"/>
          <p:cNvSpPr/>
          <p:nvPr/>
        </p:nvSpPr>
        <p:spPr>
          <a:xfrm rot="10800000">
            <a:off x="593369" y="1810088"/>
            <a:ext cx="261029" cy="144694"/>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96"/>
          <p:cNvSpPr/>
          <p:nvPr/>
        </p:nvSpPr>
        <p:spPr>
          <a:xfrm>
            <a:off x="5555425" y="142580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100">
                <a:solidFill>
                  <a:schemeClr val="dk1"/>
                </a:solidFill>
                <a:latin typeface="Roboto"/>
                <a:ea typeface="Roboto"/>
                <a:cs typeface="Roboto"/>
                <a:sym typeface="Roboto"/>
              </a:rPr>
              <a:t> Navigator</a:t>
            </a:r>
            <a:endParaRPr sz="2100">
              <a:solidFill>
                <a:schemeClr val="dk1"/>
              </a:solidFill>
              <a:latin typeface="Roboto"/>
              <a:ea typeface="Roboto"/>
              <a:cs typeface="Roboto"/>
              <a:sym typeface="Roboto"/>
            </a:endParaRPr>
          </a:p>
        </p:txBody>
      </p:sp>
      <p:sp>
        <p:nvSpPr>
          <p:cNvPr id="1323" name="Google Shape;1323;p96"/>
          <p:cNvSpPr/>
          <p:nvPr/>
        </p:nvSpPr>
        <p:spPr>
          <a:xfrm>
            <a:off x="4936295" y="1423550"/>
            <a:ext cx="530400" cy="4767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1324" name="Google Shape;1324;p96"/>
          <p:cNvSpPr/>
          <p:nvPr/>
        </p:nvSpPr>
        <p:spPr>
          <a:xfrm rot="10800000">
            <a:off x="5072469" y="1812338"/>
            <a:ext cx="261029" cy="144694"/>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96"/>
          <p:cNvSpPr txBox="1"/>
          <p:nvPr/>
        </p:nvSpPr>
        <p:spPr>
          <a:xfrm>
            <a:off x="457200" y="2063200"/>
            <a:ext cx="3762300" cy="138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Roboto"/>
                <a:ea typeface="Roboto"/>
                <a:cs typeface="Roboto"/>
                <a:sym typeface="Roboto"/>
              </a:rPr>
              <a:t>The first is the Driver, whose role is to focus on resolving the current task while talking through their thought process out loud.</a:t>
            </a:r>
            <a:endParaRPr sz="1600">
              <a:latin typeface="Roboto"/>
              <a:ea typeface="Roboto"/>
              <a:cs typeface="Roboto"/>
              <a:sym typeface="Roboto"/>
            </a:endParaRPr>
          </a:p>
        </p:txBody>
      </p:sp>
      <p:sp>
        <p:nvSpPr>
          <p:cNvPr id="1326" name="Google Shape;1326;p96"/>
          <p:cNvSpPr txBox="1"/>
          <p:nvPr/>
        </p:nvSpPr>
        <p:spPr>
          <a:xfrm>
            <a:off x="4953000" y="2086550"/>
            <a:ext cx="3762300" cy="138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Roboto"/>
                <a:ea typeface="Roboto"/>
                <a:cs typeface="Roboto"/>
                <a:sym typeface="Roboto"/>
              </a:rPr>
              <a:t>The second is the Navigator, which is equally as important. They will help catch bugs and typos, think about issues to address for efficiency, and use documentation to find resources to help the driver get past a hurdle.</a:t>
            </a:r>
            <a:endParaRPr sz="1600">
              <a:latin typeface="Roboto"/>
              <a:ea typeface="Roboto"/>
              <a:cs typeface="Roboto"/>
              <a:sym typeface="Roboto"/>
            </a:endParaRPr>
          </a:p>
        </p:txBody>
      </p:sp>
      <p:pic>
        <p:nvPicPr>
          <p:cNvPr id="1327" name="Google Shape;1327;p96"/>
          <p:cNvPicPr preferRelativeResize="0"/>
          <p:nvPr/>
        </p:nvPicPr>
        <p:blipFill>
          <a:blip r:embed="rId3">
            <a:alphaModFix/>
          </a:blip>
          <a:stretch>
            <a:fillRect/>
          </a:stretch>
        </p:blipFill>
        <p:spPr>
          <a:xfrm>
            <a:off x="3275725" y="3175325"/>
            <a:ext cx="943688" cy="1383600"/>
          </a:xfrm>
          <a:prstGeom prst="rect">
            <a:avLst/>
          </a:prstGeom>
          <a:noFill/>
          <a:ln>
            <a:noFill/>
          </a:ln>
        </p:spPr>
      </p:pic>
      <p:pic>
        <p:nvPicPr>
          <p:cNvPr id="1328" name="Google Shape;1328;p96"/>
          <p:cNvPicPr preferRelativeResize="0"/>
          <p:nvPr/>
        </p:nvPicPr>
        <p:blipFill>
          <a:blip r:embed="rId4">
            <a:alphaModFix/>
          </a:blip>
          <a:stretch>
            <a:fillRect/>
          </a:stretch>
        </p:blipFill>
        <p:spPr>
          <a:xfrm>
            <a:off x="7470800" y="3735584"/>
            <a:ext cx="1244500" cy="905441"/>
          </a:xfrm>
          <a:prstGeom prst="rect">
            <a:avLst/>
          </a:prstGeom>
          <a:noFill/>
          <a:ln>
            <a:noFill/>
          </a:ln>
        </p:spPr>
      </p:pic>
    </p:spTree>
  </p:cSld>
  <p:clrMapOvr>
    <a:masterClrMapping/>
  </p:clrMapOvr>
  <p:extLst>
    <p:ext uri="{DCECCB84-F9BA-43D5-87BE-67443E8EF086}">
      <p15:sldGuideLst>
        <p15:guide id="1" orient="horz" pos="2872">
          <p15:clr>
            <a:srgbClr val="FA7B17"/>
          </p15:clr>
        </p15:guide>
      </p15:sldGuideLst>
    </p:ext>
  </p:extLst>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4. Zoom Poll Instructions ">
  <p:cSld name="CUSTOM_2_3_1_1_1_1_1_2_1_2_1_1_1_1_2_1_1">
    <p:spTree>
      <p:nvGrpSpPr>
        <p:cNvPr id="1329" name="Shape 1329"/>
        <p:cNvGrpSpPr/>
        <p:nvPr/>
      </p:nvGrpSpPr>
      <p:grpSpPr>
        <a:xfrm>
          <a:off x="0" y="0"/>
          <a:ext cx="0" cy="0"/>
          <a:chOff x="0" y="0"/>
          <a:chExt cx="0" cy="0"/>
        </a:xfrm>
      </p:grpSpPr>
      <p:pic>
        <p:nvPicPr>
          <p:cNvPr id="1330" name="Google Shape;1330;p97"/>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331" name="Google Shape;1331;p97"/>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32" name="Google Shape;1332;p97"/>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333" name="Google Shape;1333;p97"/>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34" name="Google Shape;1334;p97"/>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9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336" name="Google Shape;1336;p97"/>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1337" name="Google Shape;1337;p9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38" name="Google Shape;1338;p97"/>
          <p:cNvSpPr txBox="1"/>
          <p:nvPr>
            <p:ph idx="2" type="title"/>
          </p:nvPr>
        </p:nvSpPr>
        <p:spPr>
          <a:xfrm>
            <a:off x="273975" y="1254876"/>
            <a:ext cx="8595300" cy="2585700"/>
          </a:xfrm>
          <a:prstGeom prst="rect">
            <a:avLst/>
          </a:prstGeom>
          <a:noFill/>
          <a:ln>
            <a:noFill/>
          </a:ln>
        </p:spPr>
        <p:txBody>
          <a:bodyPr anchorCtr="0" anchor="t" bIns="457200" lIns="2926075"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39" name="Google Shape;1339;p97"/>
          <p:cNvSpPr txBox="1"/>
          <p:nvPr/>
        </p:nvSpPr>
        <p:spPr>
          <a:xfrm>
            <a:off x="274325" y="752100"/>
            <a:ext cx="8595300" cy="392700"/>
          </a:xfrm>
          <a:prstGeom prst="rect">
            <a:avLst/>
          </a:prstGeom>
          <a:noFill/>
          <a:ln>
            <a:noFill/>
          </a:ln>
        </p:spPr>
        <p:txBody>
          <a:bodyPr anchorCtr="0" anchor="t" bIns="91425" lIns="2926075" spcFirstLastPara="1" rIns="91425" wrap="square" tIns="91425">
            <a:noAutofit/>
          </a:bodyPr>
          <a:lstStyle/>
          <a:p>
            <a:pPr indent="0" lvl="0" marL="0" rtl="0" algn="l">
              <a:spcBef>
                <a:spcPts val="0"/>
              </a:spcBef>
              <a:spcAft>
                <a:spcPts val="0"/>
              </a:spcAft>
              <a:buNone/>
            </a:pPr>
            <a:r>
              <a:rPr b="1" lang="en" sz="2000">
                <a:latin typeface="Roboto"/>
                <a:ea typeface="Roboto"/>
                <a:cs typeface="Roboto"/>
                <a:sym typeface="Roboto"/>
              </a:rPr>
              <a:t>Please respond to the following poll:</a:t>
            </a:r>
            <a:endParaRPr b="1" sz="2000">
              <a:latin typeface="Roboto"/>
              <a:ea typeface="Roboto"/>
              <a:cs typeface="Roboto"/>
              <a:sym typeface="Roboto"/>
            </a:endParaRPr>
          </a:p>
        </p:txBody>
      </p:sp>
      <p:pic>
        <p:nvPicPr>
          <p:cNvPr id="1340" name="Google Shape;1340;p97"/>
          <p:cNvPicPr preferRelativeResize="0"/>
          <p:nvPr/>
        </p:nvPicPr>
        <p:blipFill>
          <a:blip r:embed="rId4">
            <a:alphaModFix/>
          </a:blip>
          <a:stretch>
            <a:fillRect/>
          </a:stretch>
        </p:blipFill>
        <p:spPr>
          <a:xfrm>
            <a:off x="390150" y="839275"/>
            <a:ext cx="2680362" cy="2098075"/>
          </a:xfrm>
          <a:prstGeom prst="rect">
            <a:avLst/>
          </a:prstGeom>
          <a:noFill/>
          <a:ln>
            <a:noFill/>
          </a:ln>
        </p:spPr>
      </p:pic>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5. Zoom Annotate Instructions">
  <p:cSld name="CUSTOM_2_3_1_1_1_1_1_2_1_2_1_1_1_1_2_1_1_1">
    <p:spTree>
      <p:nvGrpSpPr>
        <p:cNvPr id="1341" name="Shape 1341"/>
        <p:cNvGrpSpPr/>
        <p:nvPr/>
      </p:nvGrpSpPr>
      <p:grpSpPr>
        <a:xfrm>
          <a:off x="0" y="0"/>
          <a:ext cx="0" cy="0"/>
          <a:chOff x="0" y="0"/>
          <a:chExt cx="0" cy="0"/>
        </a:xfrm>
      </p:grpSpPr>
      <p:pic>
        <p:nvPicPr>
          <p:cNvPr id="1342" name="Google Shape;1342;p98"/>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343" name="Google Shape;1343;p98"/>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44" name="Google Shape;1344;p98"/>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345" name="Google Shape;1345;p98"/>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46" name="Google Shape;1346;p98"/>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9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348" name="Google Shape;1348;p98"/>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1349" name="Google Shape;1349;p9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50" name="Google Shape;1350;p98"/>
          <p:cNvSpPr txBox="1"/>
          <p:nvPr>
            <p:ph idx="2" type="title"/>
          </p:nvPr>
        </p:nvSpPr>
        <p:spPr>
          <a:xfrm>
            <a:off x="273975" y="1732738"/>
            <a:ext cx="8595300" cy="2074200"/>
          </a:xfrm>
          <a:prstGeom prst="rect">
            <a:avLst/>
          </a:prstGeom>
          <a:noFill/>
          <a:ln>
            <a:noFill/>
          </a:ln>
        </p:spPr>
        <p:txBody>
          <a:bodyPr anchorCtr="0" anchor="t" bIns="457200" lIns="4572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51" name="Google Shape;1351;p98"/>
          <p:cNvSpPr txBox="1"/>
          <p:nvPr/>
        </p:nvSpPr>
        <p:spPr>
          <a:xfrm>
            <a:off x="274325" y="1239100"/>
            <a:ext cx="8595300" cy="439200"/>
          </a:xfrm>
          <a:prstGeom prst="rect">
            <a:avLst/>
          </a:prstGeom>
          <a:noFill/>
          <a:ln>
            <a:noFill/>
          </a:ln>
        </p:spPr>
        <p:txBody>
          <a:bodyPr anchorCtr="0" anchor="t" bIns="91425" lIns="457200" spcFirstLastPara="1" rIns="91425" wrap="square" tIns="91425">
            <a:noAutofit/>
          </a:bodyPr>
          <a:lstStyle/>
          <a:p>
            <a:pPr indent="0" lvl="0" marL="0" rtl="0" algn="l">
              <a:spcBef>
                <a:spcPts val="0"/>
              </a:spcBef>
              <a:spcAft>
                <a:spcPts val="0"/>
              </a:spcAft>
              <a:buNone/>
            </a:pPr>
            <a:r>
              <a:rPr b="1" lang="en" sz="2000">
                <a:latin typeface="Roboto"/>
                <a:ea typeface="Roboto"/>
                <a:cs typeface="Roboto"/>
                <a:sym typeface="Roboto"/>
              </a:rPr>
              <a:t>Please use the annotate tools to:</a:t>
            </a:r>
            <a:endParaRPr b="1" sz="2000">
              <a:latin typeface="Roboto"/>
              <a:ea typeface="Roboto"/>
              <a:cs typeface="Roboto"/>
              <a:sym typeface="Roboto"/>
            </a:endParaRPr>
          </a:p>
        </p:txBody>
      </p:sp>
      <p:pic>
        <p:nvPicPr>
          <p:cNvPr id="1352" name="Google Shape;1352;p98"/>
          <p:cNvPicPr preferRelativeResize="0"/>
          <p:nvPr/>
        </p:nvPicPr>
        <p:blipFill rotWithShape="1">
          <a:blip r:embed="rId4">
            <a:alphaModFix/>
          </a:blip>
          <a:srcRect b="0" l="29" r="19" t="0"/>
          <a:stretch/>
        </p:blipFill>
        <p:spPr>
          <a:xfrm>
            <a:off x="351817" y="399000"/>
            <a:ext cx="8440378" cy="840100"/>
          </a:xfrm>
          <a:prstGeom prst="rect">
            <a:avLst/>
          </a:prstGeom>
          <a:noFill/>
          <a:ln>
            <a:noFill/>
          </a:ln>
        </p:spPr>
      </p:pic>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6. Help Instructions">
  <p:cSld name="CUSTOM_2_3_1_1_1_1_1_2_1_2_1_1_1_1_1_2">
    <p:spTree>
      <p:nvGrpSpPr>
        <p:cNvPr id="1353" name="Shape 1353"/>
        <p:cNvGrpSpPr/>
        <p:nvPr/>
      </p:nvGrpSpPr>
      <p:grpSpPr>
        <a:xfrm>
          <a:off x="0" y="0"/>
          <a:ext cx="0" cy="0"/>
          <a:chOff x="0" y="0"/>
          <a:chExt cx="0" cy="0"/>
        </a:xfrm>
      </p:grpSpPr>
      <p:pic>
        <p:nvPicPr>
          <p:cNvPr id="1354" name="Google Shape;1354;p99"/>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355" name="Google Shape;1355;p99"/>
          <p:cNvSpPr txBox="1"/>
          <p:nvPr>
            <p:ph type="title"/>
          </p:nvPr>
        </p:nvSpPr>
        <p:spPr>
          <a:xfrm>
            <a:off x="237100" y="33838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000">
                <a:latin typeface="Roboto Medium"/>
                <a:ea typeface="Roboto Medium"/>
                <a:cs typeface="Roboto Medium"/>
                <a:sym typeface="Roboto Medium"/>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356" name="Google Shape;1356;p99"/>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9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358" name="Google Shape;1358;p9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359" name="Google Shape;1359;p99"/>
          <p:cNvPicPr preferRelativeResize="0"/>
          <p:nvPr/>
        </p:nvPicPr>
        <p:blipFill>
          <a:blip r:embed="rId3">
            <a:alphaModFix/>
          </a:blip>
          <a:stretch>
            <a:fillRect/>
          </a:stretch>
        </p:blipFill>
        <p:spPr>
          <a:xfrm>
            <a:off x="2974000" y="418900"/>
            <a:ext cx="3148551" cy="2998625"/>
          </a:xfrm>
          <a:prstGeom prst="rect">
            <a:avLst/>
          </a:prstGeom>
          <a:noFill/>
          <a:ln>
            <a:noFill/>
          </a:ln>
        </p:spPr>
      </p:pic>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7. Icebreaker: Two Truths and a Lie Slide 1">
  <p:cSld name="CUSTOM_2_3_1_1_1_1_1_2_1_2_1_1_1_1_1_2_1">
    <p:spTree>
      <p:nvGrpSpPr>
        <p:cNvPr id="1360" name="Shape 1360"/>
        <p:cNvGrpSpPr/>
        <p:nvPr/>
      </p:nvGrpSpPr>
      <p:grpSpPr>
        <a:xfrm>
          <a:off x="0" y="0"/>
          <a:ext cx="0" cy="0"/>
          <a:chOff x="0" y="0"/>
          <a:chExt cx="0" cy="0"/>
        </a:xfrm>
      </p:grpSpPr>
      <p:pic>
        <p:nvPicPr>
          <p:cNvPr id="1361" name="Google Shape;1361;p100"/>
          <p:cNvPicPr preferRelativeResize="0"/>
          <p:nvPr/>
        </p:nvPicPr>
        <p:blipFill>
          <a:blip r:embed="rId2">
            <a:alphaModFix/>
          </a:blip>
          <a:stretch>
            <a:fillRect/>
          </a:stretch>
        </p:blipFill>
        <p:spPr>
          <a:xfrm>
            <a:off x="-47100" y="1894900"/>
            <a:ext cx="9238200" cy="3324800"/>
          </a:xfrm>
          <a:prstGeom prst="rect">
            <a:avLst/>
          </a:prstGeom>
          <a:noFill/>
          <a:ln>
            <a:noFill/>
          </a:ln>
        </p:spPr>
      </p:pic>
      <p:sp>
        <p:nvSpPr>
          <p:cNvPr id="1362" name="Google Shape;1362;p100"/>
          <p:cNvSpPr txBox="1"/>
          <p:nvPr/>
        </p:nvSpPr>
        <p:spPr>
          <a:xfrm>
            <a:off x="0" y="147925"/>
            <a:ext cx="9144000" cy="73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200">
                <a:latin typeface="Roboto Light"/>
                <a:ea typeface="Roboto Light"/>
                <a:cs typeface="Roboto Light"/>
                <a:sym typeface="Roboto Light"/>
              </a:rPr>
              <a:t>Two Truths and a Lie!</a:t>
            </a:r>
            <a:endParaRPr sz="4200">
              <a:latin typeface="Roboto Light"/>
              <a:ea typeface="Roboto Light"/>
              <a:cs typeface="Roboto Light"/>
              <a:sym typeface="Roboto Light"/>
            </a:endParaRPr>
          </a:p>
        </p:txBody>
      </p:sp>
      <p:sp>
        <p:nvSpPr>
          <p:cNvPr id="1363" name="Google Shape;1363;p10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364" name="Google Shape;1364;p10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65" name="Google Shape;1365;p100"/>
          <p:cNvSpPr txBox="1"/>
          <p:nvPr>
            <p:ph type="title"/>
          </p:nvPr>
        </p:nvSpPr>
        <p:spPr>
          <a:xfrm>
            <a:off x="75" y="941300"/>
            <a:ext cx="9144000" cy="1048800"/>
          </a:xfrm>
          <a:prstGeom prst="rect">
            <a:avLst/>
          </a:prstGeom>
          <a:noFill/>
          <a:ln>
            <a:noFill/>
          </a:ln>
        </p:spPr>
        <p:txBody>
          <a:bodyPr anchorCtr="0" anchor="t" bIns="457200" lIns="457200" spcFirstLastPara="1" rIns="457200" wrap="square" tIns="0">
            <a:noAutofit/>
          </a:bodyPr>
          <a:lstStyle>
            <a:lvl1pPr lvl="0" rtl="0" algn="ctr">
              <a:spcBef>
                <a:spcPts val="0"/>
              </a:spcBef>
              <a:spcAft>
                <a:spcPts val="0"/>
              </a:spcAft>
              <a:buNone/>
              <a:defRPr sz="2400">
                <a:latin typeface="Roboto"/>
                <a:ea typeface="Roboto"/>
                <a:cs typeface="Roboto"/>
                <a:sym typeface="Roboto"/>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8. Icebreaker: Two Truths and a Lie Slide 2">
  <p:cSld name="CUSTOM_2_3_1_1_1_1_1_2_1_2_1_1_1_1_1_2_1_1">
    <p:spTree>
      <p:nvGrpSpPr>
        <p:cNvPr id="1366" name="Shape 1366"/>
        <p:cNvGrpSpPr/>
        <p:nvPr/>
      </p:nvGrpSpPr>
      <p:grpSpPr>
        <a:xfrm>
          <a:off x="0" y="0"/>
          <a:ext cx="0" cy="0"/>
          <a:chOff x="0" y="0"/>
          <a:chExt cx="0" cy="0"/>
        </a:xfrm>
      </p:grpSpPr>
      <p:sp>
        <p:nvSpPr>
          <p:cNvPr id="1367" name="Google Shape;1367;p10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368" name="Google Shape;1368;p10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369" name="Google Shape;1369;p101"/>
          <p:cNvPicPr preferRelativeResize="0"/>
          <p:nvPr/>
        </p:nvPicPr>
        <p:blipFill>
          <a:blip r:embed="rId2">
            <a:alphaModFix/>
          </a:blip>
          <a:stretch>
            <a:fillRect/>
          </a:stretch>
        </p:blipFill>
        <p:spPr>
          <a:xfrm>
            <a:off x="0" y="0"/>
            <a:ext cx="9144000" cy="5143500"/>
          </a:xfrm>
          <a:prstGeom prst="rect">
            <a:avLst/>
          </a:prstGeom>
          <a:noFill/>
          <a:ln>
            <a:noFill/>
          </a:ln>
        </p:spPr>
      </p:pic>
      <p:sp>
        <p:nvSpPr>
          <p:cNvPr id="1370" name="Google Shape;1370;p101"/>
          <p:cNvSpPr txBox="1"/>
          <p:nvPr/>
        </p:nvSpPr>
        <p:spPr>
          <a:xfrm>
            <a:off x="0" y="675975"/>
            <a:ext cx="9144000" cy="364800"/>
          </a:xfrm>
          <a:prstGeom prst="rect">
            <a:avLst/>
          </a:prstGeom>
          <a:noFill/>
          <a:ln>
            <a:noFill/>
          </a:ln>
        </p:spPr>
        <p:txBody>
          <a:bodyPr anchorCtr="0" anchor="t" bIns="0" lIns="457200" spcFirstLastPara="1" rIns="457200" wrap="square" tIns="91425">
            <a:noAutofit/>
          </a:bodyPr>
          <a:lstStyle/>
          <a:p>
            <a:pPr indent="0" lvl="0" marL="0" rtl="0" algn="l">
              <a:spcBef>
                <a:spcPts val="0"/>
              </a:spcBef>
              <a:spcAft>
                <a:spcPts val="0"/>
              </a:spcAft>
              <a:buNone/>
            </a:pPr>
            <a:r>
              <a:t/>
            </a:r>
            <a:endParaRPr sz="1800">
              <a:latin typeface="Roboto"/>
              <a:ea typeface="Roboto"/>
              <a:cs typeface="Roboto"/>
              <a:sym typeface="Roboto"/>
            </a:endParaRPr>
          </a:p>
        </p:txBody>
      </p:sp>
      <p:sp>
        <p:nvSpPr>
          <p:cNvPr id="1371" name="Google Shape;1371;p101"/>
          <p:cNvSpPr/>
          <p:nvPr/>
        </p:nvSpPr>
        <p:spPr>
          <a:xfrm flipH="1">
            <a:off x="724275" y="1937775"/>
            <a:ext cx="2428500" cy="2662800"/>
          </a:xfrm>
          <a:prstGeom prst="round2DiagRect">
            <a:avLst>
              <a:gd fmla="val 16667" name="adj1"/>
              <a:gd fmla="val 0" name="adj2"/>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101"/>
          <p:cNvSpPr/>
          <p:nvPr/>
        </p:nvSpPr>
        <p:spPr>
          <a:xfrm>
            <a:off x="457181" y="1345103"/>
            <a:ext cx="533400" cy="476700"/>
          </a:xfrm>
          <a:prstGeom prst="roundRect">
            <a:avLst>
              <a:gd fmla="val 16667" name="adj"/>
            </a:avLst>
          </a:prstGeom>
          <a:solidFill>
            <a:srgbClr val="FFD96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1373" name="Google Shape;1373;p101"/>
          <p:cNvSpPr/>
          <p:nvPr/>
        </p:nvSpPr>
        <p:spPr>
          <a:xfrm rot="10800000">
            <a:off x="593344" y="1733888"/>
            <a:ext cx="261029" cy="144694"/>
          </a:xfrm>
          <a:prstGeom prst="flowChartExtract">
            <a:avLst/>
          </a:pr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74" name="Google Shape;1374;p101"/>
          <p:cNvGrpSpPr/>
          <p:nvPr/>
        </p:nvGrpSpPr>
        <p:grpSpPr>
          <a:xfrm>
            <a:off x="3228956" y="1345103"/>
            <a:ext cx="533372" cy="533480"/>
            <a:chOff x="457200" y="1378813"/>
            <a:chExt cx="695400" cy="695450"/>
          </a:xfrm>
        </p:grpSpPr>
        <p:sp>
          <p:nvSpPr>
            <p:cNvPr id="1375" name="Google Shape;1375;p101"/>
            <p:cNvSpPr/>
            <p:nvPr/>
          </p:nvSpPr>
          <p:spPr>
            <a:xfrm>
              <a:off x="457200" y="1378813"/>
              <a:ext cx="695400" cy="621300"/>
            </a:xfrm>
            <a:prstGeom prst="roundRect">
              <a:avLst>
                <a:gd fmla="val 16667" name="adj"/>
              </a:avLst>
            </a:prstGeom>
            <a:solidFill>
              <a:srgbClr val="FFAB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1376" name="Google Shape;1376;p101"/>
            <p:cNvSpPr/>
            <p:nvPr/>
          </p:nvSpPr>
          <p:spPr>
            <a:xfrm rot="10800000">
              <a:off x="634726" y="1885638"/>
              <a:ext cx="340325" cy="188625"/>
            </a:xfrm>
            <a:prstGeom prst="flowChartExtract">
              <a:avLst/>
            </a:prstGeom>
            <a:solidFill>
              <a:srgbClr val="FFAB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77" name="Google Shape;1377;p101"/>
          <p:cNvSpPr/>
          <p:nvPr/>
        </p:nvSpPr>
        <p:spPr>
          <a:xfrm flipH="1">
            <a:off x="3496050" y="1937775"/>
            <a:ext cx="2428500" cy="2662800"/>
          </a:xfrm>
          <a:prstGeom prst="round2DiagRect">
            <a:avLst>
              <a:gd fmla="val 16667" name="adj1"/>
              <a:gd fmla="val 0" name="adj2"/>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78" name="Google Shape;1378;p101"/>
          <p:cNvGrpSpPr/>
          <p:nvPr/>
        </p:nvGrpSpPr>
        <p:grpSpPr>
          <a:xfrm>
            <a:off x="6134081" y="1345853"/>
            <a:ext cx="533372" cy="533480"/>
            <a:chOff x="457200" y="1378813"/>
            <a:chExt cx="695400" cy="695450"/>
          </a:xfrm>
        </p:grpSpPr>
        <p:sp>
          <p:nvSpPr>
            <p:cNvPr id="1379" name="Google Shape;1379;p101"/>
            <p:cNvSpPr/>
            <p:nvPr/>
          </p:nvSpPr>
          <p:spPr>
            <a:xfrm>
              <a:off x="457200" y="1378813"/>
              <a:ext cx="695400" cy="621300"/>
            </a:xfrm>
            <a:prstGeom prst="roundRect">
              <a:avLst>
                <a:gd fmla="val 16667" name="adj"/>
              </a:avLst>
            </a:prstGeom>
            <a:solidFill>
              <a:srgbClr val="E4702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1380" name="Google Shape;1380;p101"/>
            <p:cNvSpPr/>
            <p:nvPr/>
          </p:nvSpPr>
          <p:spPr>
            <a:xfrm rot="10800000">
              <a:off x="634726" y="1885638"/>
              <a:ext cx="340325" cy="188625"/>
            </a:xfrm>
            <a:prstGeom prst="flowChartExtract">
              <a:avLst/>
            </a:prstGeom>
            <a:solidFill>
              <a:srgbClr val="E470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81" name="Google Shape;1381;p101"/>
          <p:cNvSpPr/>
          <p:nvPr/>
        </p:nvSpPr>
        <p:spPr>
          <a:xfrm flipH="1">
            <a:off x="6401175" y="1938525"/>
            <a:ext cx="2428500" cy="2662800"/>
          </a:xfrm>
          <a:prstGeom prst="round2DiagRect">
            <a:avLst>
              <a:gd fmla="val 16667" name="adj1"/>
              <a:gd fmla="val 0" name="adj2"/>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101"/>
          <p:cNvSpPr txBox="1"/>
          <p:nvPr>
            <p:ph idx="2"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83" name="Google Shape;1383;p101"/>
          <p:cNvSpPr txBox="1"/>
          <p:nvPr>
            <p:ph idx="3" type="subTitle"/>
          </p:nvPr>
        </p:nvSpPr>
        <p:spPr>
          <a:xfrm>
            <a:off x="724275" y="1937825"/>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84" name="Google Shape;1384;p101"/>
          <p:cNvSpPr txBox="1"/>
          <p:nvPr>
            <p:ph idx="4" type="subTitle"/>
          </p:nvPr>
        </p:nvSpPr>
        <p:spPr>
          <a:xfrm>
            <a:off x="3496050"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85" name="Google Shape;1385;p101"/>
          <p:cNvSpPr txBox="1"/>
          <p:nvPr>
            <p:ph idx="5" type="subTitle"/>
          </p:nvPr>
        </p:nvSpPr>
        <p:spPr>
          <a:xfrm>
            <a:off x="6401175" y="193858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386" name="Google Shape;1386;p10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387" name="Google Shape;1387;p101"/>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Two Truths and a Lie!</a:t>
            </a:r>
            <a:endParaRPr sz="2400">
              <a:latin typeface="Roboto Medium"/>
              <a:ea typeface="Roboto Medium"/>
              <a:cs typeface="Roboto Medium"/>
              <a:sym typeface="Roboto Medium"/>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21" Type="http://schemas.openxmlformats.org/officeDocument/2006/relationships/theme" Target="../theme/theme7.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60.xml"/><Relationship Id="rId84" Type="http://schemas.openxmlformats.org/officeDocument/2006/relationships/slideLayout" Target="../slideLayouts/slideLayout104.xml"/><Relationship Id="rId83" Type="http://schemas.openxmlformats.org/officeDocument/2006/relationships/slideLayout" Target="../slideLayouts/slideLayout103.xml"/><Relationship Id="rId42" Type="http://schemas.openxmlformats.org/officeDocument/2006/relationships/slideLayout" Target="../slideLayouts/slideLayout62.xml"/><Relationship Id="rId86" Type="http://schemas.openxmlformats.org/officeDocument/2006/relationships/slideLayout" Target="../slideLayouts/slideLayout106.xml"/><Relationship Id="rId41" Type="http://schemas.openxmlformats.org/officeDocument/2006/relationships/slideLayout" Target="../slideLayouts/slideLayout61.xml"/><Relationship Id="rId85" Type="http://schemas.openxmlformats.org/officeDocument/2006/relationships/slideLayout" Target="../slideLayouts/slideLayout105.xml"/><Relationship Id="rId44" Type="http://schemas.openxmlformats.org/officeDocument/2006/relationships/slideLayout" Target="../slideLayouts/slideLayout64.xml"/><Relationship Id="rId88" Type="http://schemas.openxmlformats.org/officeDocument/2006/relationships/slideLayout" Target="../slideLayouts/slideLayout108.xml"/><Relationship Id="rId43" Type="http://schemas.openxmlformats.org/officeDocument/2006/relationships/slideLayout" Target="../slideLayouts/slideLayout63.xml"/><Relationship Id="rId87" Type="http://schemas.openxmlformats.org/officeDocument/2006/relationships/slideLayout" Target="../slideLayouts/slideLayout107.xml"/><Relationship Id="rId46" Type="http://schemas.openxmlformats.org/officeDocument/2006/relationships/slideLayout" Target="../slideLayouts/slideLayout66.xml"/><Relationship Id="rId45" Type="http://schemas.openxmlformats.org/officeDocument/2006/relationships/slideLayout" Target="../slideLayouts/slideLayout65.xml"/><Relationship Id="rId89" Type="http://schemas.openxmlformats.org/officeDocument/2006/relationships/slideLayout" Target="../slideLayouts/slideLayout109.xml"/><Relationship Id="rId80" Type="http://schemas.openxmlformats.org/officeDocument/2006/relationships/slideLayout" Target="../slideLayouts/slideLayout100.xml"/><Relationship Id="rId82" Type="http://schemas.openxmlformats.org/officeDocument/2006/relationships/slideLayout" Target="../slideLayouts/slideLayout102.xml"/><Relationship Id="rId81" Type="http://schemas.openxmlformats.org/officeDocument/2006/relationships/slideLayout" Target="../slideLayouts/slideLayout101.xml"/><Relationship Id="rId1" Type="http://schemas.openxmlformats.org/officeDocument/2006/relationships/slideLayout" Target="../slideLayouts/slideLayout21.xml"/><Relationship Id="rId2" Type="http://schemas.openxmlformats.org/officeDocument/2006/relationships/slideLayout" Target="../slideLayouts/slideLayout22.xml"/><Relationship Id="rId3" Type="http://schemas.openxmlformats.org/officeDocument/2006/relationships/slideLayout" Target="../slideLayouts/slideLayout23.xml"/><Relationship Id="rId4" Type="http://schemas.openxmlformats.org/officeDocument/2006/relationships/slideLayout" Target="../slideLayouts/slideLayout24.xml"/><Relationship Id="rId9" Type="http://schemas.openxmlformats.org/officeDocument/2006/relationships/slideLayout" Target="../slideLayouts/slideLayout29.xml"/><Relationship Id="rId48" Type="http://schemas.openxmlformats.org/officeDocument/2006/relationships/slideLayout" Target="../slideLayouts/slideLayout68.xml"/><Relationship Id="rId47" Type="http://schemas.openxmlformats.org/officeDocument/2006/relationships/slideLayout" Target="../slideLayouts/slideLayout67.xml"/><Relationship Id="rId49" Type="http://schemas.openxmlformats.org/officeDocument/2006/relationships/slideLayout" Target="../slideLayouts/slideLayout69.xml"/><Relationship Id="rId5" Type="http://schemas.openxmlformats.org/officeDocument/2006/relationships/slideLayout" Target="../slideLayouts/slideLayout25.xml"/><Relationship Id="rId6" Type="http://schemas.openxmlformats.org/officeDocument/2006/relationships/slideLayout" Target="../slideLayouts/slideLayout26.xml"/><Relationship Id="rId7" Type="http://schemas.openxmlformats.org/officeDocument/2006/relationships/slideLayout" Target="../slideLayouts/slideLayout27.xml"/><Relationship Id="rId8" Type="http://schemas.openxmlformats.org/officeDocument/2006/relationships/slideLayout" Target="../slideLayouts/slideLayout28.xml"/><Relationship Id="rId73" Type="http://schemas.openxmlformats.org/officeDocument/2006/relationships/slideLayout" Target="../slideLayouts/slideLayout93.xml"/><Relationship Id="rId72" Type="http://schemas.openxmlformats.org/officeDocument/2006/relationships/slideLayout" Target="../slideLayouts/slideLayout92.xml"/><Relationship Id="rId31" Type="http://schemas.openxmlformats.org/officeDocument/2006/relationships/slideLayout" Target="../slideLayouts/slideLayout51.xml"/><Relationship Id="rId75" Type="http://schemas.openxmlformats.org/officeDocument/2006/relationships/slideLayout" Target="../slideLayouts/slideLayout95.xml"/><Relationship Id="rId30" Type="http://schemas.openxmlformats.org/officeDocument/2006/relationships/slideLayout" Target="../slideLayouts/slideLayout50.xml"/><Relationship Id="rId74" Type="http://schemas.openxmlformats.org/officeDocument/2006/relationships/slideLayout" Target="../slideLayouts/slideLayout94.xml"/><Relationship Id="rId33" Type="http://schemas.openxmlformats.org/officeDocument/2006/relationships/slideLayout" Target="../slideLayouts/slideLayout53.xml"/><Relationship Id="rId77" Type="http://schemas.openxmlformats.org/officeDocument/2006/relationships/slideLayout" Target="../slideLayouts/slideLayout97.xml"/><Relationship Id="rId32" Type="http://schemas.openxmlformats.org/officeDocument/2006/relationships/slideLayout" Target="../slideLayouts/slideLayout52.xml"/><Relationship Id="rId76" Type="http://schemas.openxmlformats.org/officeDocument/2006/relationships/slideLayout" Target="../slideLayouts/slideLayout96.xml"/><Relationship Id="rId35" Type="http://schemas.openxmlformats.org/officeDocument/2006/relationships/slideLayout" Target="../slideLayouts/slideLayout55.xml"/><Relationship Id="rId79" Type="http://schemas.openxmlformats.org/officeDocument/2006/relationships/slideLayout" Target="../slideLayouts/slideLayout99.xml"/><Relationship Id="rId34" Type="http://schemas.openxmlformats.org/officeDocument/2006/relationships/slideLayout" Target="../slideLayouts/slideLayout54.xml"/><Relationship Id="rId78" Type="http://schemas.openxmlformats.org/officeDocument/2006/relationships/slideLayout" Target="../slideLayouts/slideLayout98.xml"/><Relationship Id="rId71" Type="http://schemas.openxmlformats.org/officeDocument/2006/relationships/slideLayout" Target="../slideLayouts/slideLayout91.xml"/><Relationship Id="rId70" Type="http://schemas.openxmlformats.org/officeDocument/2006/relationships/slideLayout" Target="../slideLayouts/slideLayout90.xml"/><Relationship Id="rId37" Type="http://schemas.openxmlformats.org/officeDocument/2006/relationships/slideLayout" Target="../slideLayouts/slideLayout57.xml"/><Relationship Id="rId36" Type="http://schemas.openxmlformats.org/officeDocument/2006/relationships/slideLayout" Target="../slideLayouts/slideLayout56.xml"/><Relationship Id="rId39" Type="http://schemas.openxmlformats.org/officeDocument/2006/relationships/slideLayout" Target="../slideLayouts/slideLayout59.xml"/><Relationship Id="rId38" Type="http://schemas.openxmlformats.org/officeDocument/2006/relationships/slideLayout" Target="../slideLayouts/slideLayout58.xml"/><Relationship Id="rId62" Type="http://schemas.openxmlformats.org/officeDocument/2006/relationships/slideLayout" Target="../slideLayouts/slideLayout82.xml"/><Relationship Id="rId61" Type="http://schemas.openxmlformats.org/officeDocument/2006/relationships/slideLayout" Target="../slideLayouts/slideLayout81.xml"/><Relationship Id="rId20" Type="http://schemas.openxmlformats.org/officeDocument/2006/relationships/slideLayout" Target="../slideLayouts/slideLayout40.xml"/><Relationship Id="rId64" Type="http://schemas.openxmlformats.org/officeDocument/2006/relationships/slideLayout" Target="../slideLayouts/slideLayout84.xml"/><Relationship Id="rId63" Type="http://schemas.openxmlformats.org/officeDocument/2006/relationships/slideLayout" Target="../slideLayouts/slideLayout83.xml"/><Relationship Id="rId22" Type="http://schemas.openxmlformats.org/officeDocument/2006/relationships/slideLayout" Target="../slideLayouts/slideLayout42.xml"/><Relationship Id="rId66" Type="http://schemas.openxmlformats.org/officeDocument/2006/relationships/slideLayout" Target="../slideLayouts/slideLayout86.xml"/><Relationship Id="rId21" Type="http://schemas.openxmlformats.org/officeDocument/2006/relationships/slideLayout" Target="../slideLayouts/slideLayout41.xml"/><Relationship Id="rId65" Type="http://schemas.openxmlformats.org/officeDocument/2006/relationships/slideLayout" Target="../slideLayouts/slideLayout85.xml"/><Relationship Id="rId24" Type="http://schemas.openxmlformats.org/officeDocument/2006/relationships/slideLayout" Target="../slideLayouts/slideLayout44.xml"/><Relationship Id="rId68" Type="http://schemas.openxmlformats.org/officeDocument/2006/relationships/slideLayout" Target="../slideLayouts/slideLayout88.xml"/><Relationship Id="rId23" Type="http://schemas.openxmlformats.org/officeDocument/2006/relationships/slideLayout" Target="../slideLayouts/slideLayout43.xml"/><Relationship Id="rId67" Type="http://schemas.openxmlformats.org/officeDocument/2006/relationships/slideLayout" Target="../slideLayouts/slideLayout87.xml"/><Relationship Id="rId60" Type="http://schemas.openxmlformats.org/officeDocument/2006/relationships/slideLayout" Target="../slideLayouts/slideLayout80.xml"/><Relationship Id="rId26" Type="http://schemas.openxmlformats.org/officeDocument/2006/relationships/slideLayout" Target="../slideLayouts/slideLayout46.xml"/><Relationship Id="rId25" Type="http://schemas.openxmlformats.org/officeDocument/2006/relationships/slideLayout" Target="../slideLayouts/slideLayout45.xml"/><Relationship Id="rId69" Type="http://schemas.openxmlformats.org/officeDocument/2006/relationships/slideLayout" Target="../slideLayouts/slideLayout89.xml"/><Relationship Id="rId28" Type="http://schemas.openxmlformats.org/officeDocument/2006/relationships/slideLayout" Target="../slideLayouts/slideLayout48.xml"/><Relationship Id="rId27" Type="http://schemas.openxmlformats.org/officeDocument/2006/relationships/slideLayout" Target="../slideLayouts/slideLayout47.xml"/><Relationship Id="rId29" Type="http://schemas.openxmlformats.org/officeDocument/2006/relationships/slideLayout" Target="../slideLayouts/slideLayout49.xml"/><Relationship Id="rId51" Type="http://schemas.openxmlformats.org/officeDocument/2006/relationships/slideLayout" Target="../slideLayouts/slideLayout71.xml"/><Relationship Id="rId50" Type="http://schemas.openxmlformats.org/officeDocument/2006/relationships/slideLayout" Target="../slideLayouts/slideLayout70.xml"/><Relationship Id="rId53" Type="http://schemas.openxmlformats.org/officeDocument/2006/relationships/slideLayout" Target="../slideLayouts/slideLayout73.xml"/><Relationship Id="rId52" Type="http://schemas.openxmlformats.org/officeDocument/2006/relationships/slideLayout" Target="../slideLayouts/slideLayout72.xml"/><Relationship Id="rId11" Type="http://schemas.openxmlformats.org/officeDocument/2006/relationships/slideLayout" Target="../slideLayouts/slideLayout31.xml"/><Relationship Id="rId55" Type="http://schemas.openxmlformats.org/officeDocument/2006/relationships/slideLayout" Target="../slideLayouts/slideLayout75.xml"/><Relationship Id="rId10" Type="http://schemas.openxmlformats.org/officeDocument/2006/relationships/slideLayout" Target="../slideLayouts/slideLayout30.xml"/><Relationship Id="rId54" Type="http://schemas.openxmlformats.org/officeDocument/2006/relationships/slideLayout" Target="../slideLayouts/slideLayout74.xml"/><Relationship Id="rId13" Type="http://schemas.openxmlformats.org/officeDocument/2006/relationships/slideLayout" Target="../slideLayouts/slideLayout33.xml"/><Relationship Id="rId57" Type="http://schemas.openxmlformats.org/officeDocument/2006/relationships/slideLayout" Target="../slideLayouts/slideLayout77.xml"/><Relationship Id="rId12" Type="http://schemas.openxmlformats.org/officeDocument/2006/relationships/slideLayout" Target="../slideLayouts/slideLayout32.xml"/><Relationship Id="rId56" Type="http://schemas.openxmlformats.org/officeDocument/2006/relationships/slideLayout" Target="../slideLayouts/slideLayout76.xml"/><Relationship Id="rId91" Type="http://schemas.openxmlformats.org/officeDocument/2006/relationships/slideLayout" Target="../slideLayouts/slideLayout111.xml"/><Relationship Id="rId90" Type="http://schemas.openxmlformats.org/officeDocument/2006/relationships/slideLayout" Target="../slideLayouts/slideLayout110.xml"/><Relationship Id="rId92" Type="http://schemas.openxmlformats.org/officeDocument/2006/relationships/theme" Target="../theme/theme2.xml"/><Relationship Id="rId15" Type="http://schemas.openxmlformats.org/officeDocument/2006/relationships/slideLayout" Target="../slideLayouts/slideLayout35.xml"/><Relationship Id="rId59" Type="http://schemas.openxmlformats.org/officeDocument/2006/relationships/slideLayout" Target="../slideLayouts/slideLayout79.xml"/><Relationship Id="rId14" Type="http://schemas.openxmlformats.org/officeDocument/2006/relationships/slideLayout" Target="../slideLayouts/slideLayout34.xml"/><Relationship Id="rId58" Type="http://schemas.openxmlformats.org/officeDocument/2006/relationships/slideLayout" Target="../slideLayouts/slideLayout78.xml"/><Relationship Id="rId17" Type="http://schemas.openxmlformats.org/officeDocument/2006/relationships/slideLayout" Target="../slideLayouts/slideLayout37.xml"/><Relationship Id="rId16" Type="http://schemas.openxmlformats.org/officeDocument/2006/relationships/slideLayout" Target="../slideLayouts/slideLayout36.xml"/><Relationship Id="rId19" Type="http://schemas.openxmlformats.org/officeDocument/2006/relationships/slideLayout" Target="../slideLayouts/slideLayout39.xml"/><Relationship Id="rId18" Type="http://schemas.openxmlformats.org/officeDocument/2006/relationships/slideLayout" Target="../slideLayouts/slideLayout38.xml"/></Relationships>
</file>

<file path=ppt/slideMasters/_rels/slideMaster3.xml.rels><?xml version="1.0" encoding="UTF-8" standalone="yes"?><Relationships xmlns="http://schemas.openxmlformats.org/package/2006/relationships"><Relationship Id="rId40" Type="http://schemas.openxmlformats.org/officeDocument/2006/relationships/slideLayout" Target="../slideLayouts/slideLayout151.xml"/><Relationship Id="rId42" Type="http://schemas.openxmlformats.org/officeDocument/2006/relationships/slideLayout" Target="../slideLayouts/slideLayout153.xml"/><Relationship Id="rId41" Type="http://schemas.openxmlformats.org/officeDocument/2006/relationships/slideLayout" Target="../slideLayouts/slideLayout152.xml"/><Relationship Id="rId44" Type="http://schemas.openxmlformats.org/officeDocument/2006/relationships/slideLayout" Target="../slideLayouts/slideLayout155.xml"/><Relationship Id="rId43" Type="http://schemas.openxmlformats.org/officeDocument/2006/relationships/slideLayout" Target="../slideLayouts/slideLayout154.xml"/><Relationship Id="rId46" Type="http://schemas.openxmlformats.org/officeDocument/2006/relationships/slideLayout" Target="../slideLayouts/slideLayout157.xml"/><Relationship Id="rId45" Type="http://schemas.openxmlformats.org/officeDocument/2006/relationships/slideLayout" Target="../slideLayouts/slideLayout156.xml"/><Relationship Id="rId1" Type="http://schemas.openxmlformats.org/officeDocument/2006/relationships/slideLayout" Target="../slideLayouts/slideLayout112.xml"/><Relationship Id="rId2" Type="http://schemas.openxmlformats.org/officeDocument/2006/relationships/slideLayout" Target="../slideLayouts/slideLayout113.xml"/><Relationship Id="rId3" Type="http://schemas.openxmlformats.org/officeDocument/2006/relationships/slideLayout" Target="../slideLayouts/slideLayout114.xml"/><Relationship Id="rId4" Type="http://schemas.openxmlformats.org/officeDocument/2006/relationships/slideLayout" Target="../slideLayouts/slideLayout115.xml"/><Relationship Id="rId9" Type="http://schemas.openxmlformats.org/officeDocument/2006/relationships/slideLayout" Target="../slideLayouts/slideLayout120.xml"/><Relationship Id="rId48" Type="http://schemas.openxmlformats.org/officeDocument/2006/relationships/slideLayout" Target="../slideLayouts/slideLayout159.xml"/><Relationship Id="rId47" Type="http://schemas.openxmlformats.org/officeDocument/2006/relationships/slideLayout" Target="../slideLayouts/slideLayout158.xml"/><Relationship Id="rId49" Type="http://schemas.openxmlformats.org/officeDocument/2006/relationships/slideLayout" Target="../slideLayouts/slideLayout160.xml"/><Relationship Id="rId5" Type="http://schemas.openxmlformats.org/officeDocument/2006/relationships/slideLayout" Target="../slideLayouts/slideLayout116.xml"/><Relationship Id="rId6" Type="http://schemas.openxmlformats.org/officeDocument/2006/relationships/slideLayout" Target="../slideLayouts/slideLayout117.xml"/><Relationship Id="rId7" Type="http://schemas.openxmlformats.org/officeDocument/2006/relationships/slideLayout" Target="../slideLayouts/slideLayout118.xml"/><Relationship Id="rId8" Type="http://schemas.openxmlformats.org/officeDocument/2006/relationships/slideLayout" Target="../slideLayouts/slideLayout119.xml"/><Relationship Id="rId31" Type="http://schemas.openxmlformats.org/officeDocument/2006/relationships/slideLayout" Target="../slideLayouts/slideLayout142.xml"/><Relationship Id="rId30" Type="http://schemas.openxmlformats.org/officeDocument/2006/relationships/slideLayout" Target="../slideLayouts/slideLayout141.xml"/><Relationship Id="rId33" Type="http://schemas.openxmlformats.org/officeDocument/2006/relationships/slideLayout" Target="../slideLayouts/slideLayout144.xml"/><Relationship Id="rId32" Type="http://schemas.openxmlformats.org/officeDocument/2006/relationships/slideLayout" Target="../slideLayouts/slideLayout143.xml"/><Relationship Id="rId35" Type="http://schemas.openxmlformats.org/officeDocument/2006/relationships/slideLayout" Target="../slideLayouts/slideLayout146.xml"/><Relationship Id="rId34" Type="http://schemas.openxmlformats.org/officeDocument/2006/relationships/slideLayout" Target="../slideLayouts/slideLayout145.xml"/><Relationship Id="rId37" Type="http://schemas.openxmlformats.org/officeDocument/2006/relationships/slideLayout" Target="../slideLayouts/slideLayout148.xml"/><Relationship Id="rId36" Type="http://schemas.openxmlformats.org/officeDocument/2006/relationships/slideLayout" Target="../slideLayouts/slideLayout147.xml"/><Relationship Id="rId39" Type="http://schemas.openxmlformats.org/officeDocument/2006/relationships/slideLayout" Target="../slideLayouts/slideLayout150.xml"/><Relationship Id="rId38" Type="http://schemas.openxmlformats.org/officeDocument/2006/relationships/slideLayout" Target="../slideLayouts/slideLayout149.xml"/><Relationship Id="rId61" Type="http://schemas.openxmlformats.org/officeDocument/2006/relationships/theme" Target="../theme/theme4.xml"/><Relationship Id="rId20" Type="http://schemas.openxmlformats.org/officeDocument/2006/relationships/slideLayout" Target="../slideLayouts/slideLayout131.xml"/><Relationship Id="rId22" Type="http://schemas.openxmlformats.org/officeDocument/2006/relationships/slideLayout" Target="../slideLayouts/slideLayout133.xml"/><Relationship Id="rId21" Type="http://schemas.openxmlformats.org/officeDocument/2006/relationships/slideLayout" Target="../slideLayouts/slideLayout132.xml"/><Relationship Id="rId24" Type="http://schemas.openxmlformats.org/officeDocument/2006/relationships/slideLayout" Target="../slideLayouts/slideLayout135.xml"/><Relationship Id="rId23" Type="http://schemas.openxmlformats.org/officeDocument/2006/relationships/slideLayout" Target="../slideLayouts/slideLayout134.xml"/><Relationship Id="rId60" Type="http://schemas.openxmlformats.org/officeDocument/2006/relationships/slideLayout" Target="../slideLayouts/slideLayout171.xml"/><Relationship Id="rId26" Type="http://schemas.openxmlformats.org/officeDocument/2006/relationships/slideLayout" Target="../slideLayouts/slideLayout137.xml"/><Relationship Id="rId25" Type="http://schemas.openxmlformats.org/officeDocument/2006/relationships/slideLayout" Target="../slideLayouts/slideLayout136.xml"/><Relationship Id="rId28" Type="http://schemas.openxmlformats.org/officeDocument/2006/relationships/slideLayout" Target="../slideLayouts/slideLayout139.xml"/><Relationship Id="rId27" Type="http://schemas.openxmlformats.org/officeDocument/2006/relationships/slideLayout" Target="../slideLayouts/slideLayout138.xml"/><Relationship Id="rId29" Type="http://schemas.openxmlformats.org/officeDocument/2006/relationships/slideLayout" Target="../slideLayouts/slideLayout140.xml"/><Relationship Id="rId51" Type="http://schemas.openxmlformats.org/officeDocument/2006/relationships/slideLayout" Target="../slideLayouts/slideLayout162.xml"/><Relationship Id="rId50" Type="http://schemas.openxmlformats.org/officeDocument/2006/relationships/slideLayout" Target="../slideLayouts/slideLayout161.xml"/><Relationship Id="rId53" Type="http://schemas.openxmlformats.org/officeDocument/2006/relationships/slideLayout" Target="../slideLayouts/slideLayout164.xml"/><Relationship Id="rId52" Type="http://schemas.openxmlformats.org/officeDocument/2006/relationships/slideLayout" Target="../slideLayouts/slideLayout163.xml"/><Relationship Id="rId11" Type="http://schemas.openxmlformats.org/officeDocument/2006/relationships/slideLayout" Target="../slideLayouts/slideLayout122.xml"/><Relationship Id="rId55" Type="http://schemas.openxmlformats.org/officeDocument/2006/relationships/slideLayout" Target="../slideLayouts/slideLayout166.xml"/><Relationship Id="rId10" Type="http://schemas.openxmlformats.org/officeDocument/2006/relationships/slideLayout" Target="../slideLayouts/slideLayout121.xml"/><Relationship Id="rId54" Type="http://schemas.openxmlformats.org/officeDocument/2006/relationships/slideLayout" Target="../slideLayouts/slideLayout165.xml"/><Relationship Id="rId13" Type="http://schemas.openxmlformats.org/officeDocument/2006/relationships/slideLayout" Target="../slideLayouts/slideLayout124.xml"/><Relationship Id="rId57" Type="http://schemas.openxmlformats.org/officeDocument/2006/relationships/slideLayout" Target="../slideLayouts/slideLayout168.xml"/><Relationship Id="rId12" Type="http://schemas.openxmlformats.org/officeDocument/2006/relationships/slideLayout" Target="../slideLayouts/slideLayout123.xml"/><Relationship Id="rId56" Type="http://schemas.openxmlformats.org/officeDocument/2006/relationships/slideLayout" Target="../slideLayouts/slideLayout167.xml"/><Relationship Id="rId15" Type="http://schemas.openxmlformats.org/officeDocument/2006/relationships/slideLayout" Target="../slideLayouts/slideLayout126.xml"/><Relationship Id="rId59" Type="http://schemas.openxmlformats.org/officeDocument/2006/relationships/slideLayout" Target="../slideLayouts/slideLayout170.xml"/><Relationship Id="rId14" Type="http://schemas.openxmlformats.org/officeDocument/2006/relationships/slideLayout" Target="../slideLayouts/slideLayout125.xml"/><Relationship Id="rId58" Type="http://schemas.openxmlformats.org/officeDocument/2006/relationships/slideLayout" Target="../slideLayouts/slideLayout169.xml"/><Relationship Id="rId17" Type="http://schemas.openxmlformats.org/officeDocument/2006/relationships/slideLayout" Target="../slideLayouts/slideLayout128.xml"/><Relationship Id="rId16" Type="http://schemas.openxmlformats.org/officeDocument/2006/relationships/slideLayout" Target="../slideLayouts/slideLayout127.xml"/><Relationship Id="rId19" Type="http://schemas.openxmlformats.org/officeDocument/2006/relationships/slideLayout" Target="../slideLayouts/slideLayout130.xml"/><Relationship Id="rId18" Type="http://schemas.openxmlformats.org/officeDocument/2006/relationships/slideLayout" Target="../slideLayouts/slideLayout129.xml"/></Relationships>
</file>

<file path=ppt/slideMasters/_rels/slideMaster4.xml.rels><?xml version="1.0" encoding="UTF-8" standalone="yes"?><Relationships xmlns="http://schemas.openxmlformats.org/package/2006/relationships"><Relationship Id="rId40" Type="http://schemas.openxmlformats.org/officeDocument/2006/relationships/slideLayout" Target="../slideLayouts/slideLayout211.xml"/><Relationship Id="rId42" Type="http://schemas.openxmlformats.org/officeDocument/2006/relationships/slideLayout" Target="../slideLayouts/slideLayout213.xml"/><Relationship Id="rId41" Type="http://schemas.openxmlformats.org/officeDocument/2006/relationships/slideLayout" Target="../slideLayouts/slideLayout212.xml"/><Relationship Id="rId44" Type="http://schemas.openxmlformats.org/officeDocument/2006/relationships/slideLayout" Target="../slideLayouts/slideLayout215.xml"/><Relationship Id="rId43" Type="http://schemas.openxmlformats.org/officeDocument/2006/relationships/slideLayout" Target="../slideLayouts/slideLayout214.xml"/><Relationship Id="rId46" Type="http://schemas.openxmlformats.org/officeDocument/2006/relationships/slideLayout" Target="../slideLayouts/slideLayout217.xml"/><Relationship Id="rId45" Type="http://schemas.openxmlformats.org/officeDocument/2006/relationships/slideLayout" Target="../slideLayouts/slideLayout216.xml"/><Relationship Id="rId1" Type="http://schemas.openxmlformats.org/officeDocument/2006/relationships/slideLayout" Target="../slideLayouts/slideLayout172.xml"/><Relationship Id="rId2" Type="http://schemas.openxmlformats.org/officeDocument/2006/relationships/slideLayout" Target="../slideLayouts/slideLayout173.xml"/><Relationship Id="rId3" Type="http://schemas.openxmlformats.org/officeDocument/2006/relationships/slideLayout" Target="../slideLayouts/slideLayout174.xml"/><Relationship Id="rId4" Type="http://schemas.openxmlformats.org/officeDocument/2006/relationships/slideLayout" Target="../slideLayouts/slideLayout175.xml"/><Relationship Id="rId9" Type="http://schemas.openxmlformats.org/officeDocument/2006/relationships/slideLayout" Target="../slideLayouts/slideLayout180.xml"/><Relationship Id="rId48" Type="http://schemas.openxmlformats.org/officeDocument/2006/relationships/slideLayout" Target="../slideLayouts/slideLayout219.xml"/><Relationship Id="rId47" Type="http://schemas.openxmlformats.org/officeDocument/2006/relationships/slideLayout" Target="../slideLayouts/slideLayout218.xml"/><Relationship Id="rId49" Type="http://schemas.openxmlformats.org/officeDocument/2006/relationships/slideLayout" Target="../slideLayouts/slideLayout220.xml"/><Relationship Id="rId5" Type="http://schemas.openxmlformats.org/officeDocument/2006/relationships/slideLayout" Target="../slideLayouts/slideLayout176.xml"/><Relationship Id="rId6" Type="http://schemas.openxmlformats.org/officeDocument/2006/relationships/slideLayout" Target="../slideLayouts/slideLayout177.xml"/><Relationship Id="rId7" Type="http://schemas.openxmlformats.org/officeDocument/2006/relationships/slideLayout" Target="../slideLayouts/slideLayout178.xml"/><Relationship Id="rId8" Type="http://schemas.openxmlformats.org/officeDocument/2006/relationships/slideLayout" Target="../slideLayouts/slideLayout179.xml"/><Relationship Id="rId31" Type="http://schemas.openxmlformats.org/officeDocument/2006/relationships/slideLayout" Target="../slideLayouts/slideLayout202.xml"/><Relationship Id="rId30" Type="http://schemas.openxmlformats.org/officeDocument/2006/relationships/slideLayout" Target="../slideLayouts/slideLayout201.xml"/><Relationship Id="rId33" Type="http://schemas.openxmlformats.org/officeDocument/2006/relationships/slideLayout" Target="../slideLayouts/slideLayout204.xml"/><Relationship Id="rId32" Type="http://schemas.openxmlformats.org/officeDocument/2006/relationships/slideLayout" Target="../slideLayouts/slideLayout203.xml"/><Relationship Id="rId35" Type="http://schemas.openxmlformats.org/officeDocument/2006/relationships/slideLayout" Target="../slideLayouts/slideLayout206.xml"/><Relationship Id="rId34" Type="http://schemas.openxmlformats.org/officeDocument/2006/relationships/slideLayout" Target="../slideLayouts/slideLayout205.xml"/><Relationship Id="rId37" Type="http://schemas.openxmlformats.org/officeDocument/2006/relationships/slideLayout" Target="../slideLayouts/slideLayout208.xml"/><Relationship Id="rId36" Type="http://schemas.openxmlformats.org/officeDocument/2006/relationships/slideLayout" Target="../slideLayouts/slideLayout207.xml"/><Relationship Id="rId39" Type="http://schemas.openxmlformats.org/officeDocument/2006/relationships/slideLayout" Target="../slideLayouts/slideLayout210.xml"/><Relationship Id="rId38" Type="http://schemas.openxmlformats.org/officeDocument/2006/relationships/slideLayout" Target="../slideLayouts/slideLayout209.xml"/><Relationship Id="rId61" Type="http://schemas.openxmlformats.org/officeDocument/2006/relationships/theme" Target="../theme/theme6.xml"/><Relationship Id="rId20" Type="http://schemas.openxmlformats.org/officeDocument/2006/relationships/slideLayout" Target="../slideLayouts/slideLayout191.xml"/><Relationship Id="rId22" Type="http://schemas.openxmlformats.org/officeDocument/2006/relationships/slideLayout" Target="../slideLayouts/slideLayout193.xml"/><Relationship Id="rId21" Type="http://schemas.openxmlformats.org/officeDocument/2006/relationships/slideLayout" Target="../slideLayouts/slideLayout192.xml"/><Relationship Id="rId24" Type="http://schemas.openxmlformats.org/officeDocument/2006/relationships/slideLayout" Target="../slideLayouts/slideLayout195.xml"/><Relationship Id="rId23" Type="http://schemas.openxmlformats.org/officeDocument/2006/relationships/slideLayout" Target="../slideLayouts/slideLayout194.xml"/><Relationship Id="rId60" Type="http://schemas.openxmlformats.org/officeDocument/2006/relationships/slideLayout" Target="../slideLayouts/slideLayout231.xml"/><Relationship Id="rId26" Type="http://schemas.openxmlformats.org/officeDocument/2006/relationships/slideLayout" Target="../slideLayouts/slideLayout197.xml"/><Relationship Id="rId25" Type="http://schemas.openxmlformats.org/officeDocument/2006/relationships/slideLayout" Target="../slideLayouts/slideLayout196.xml"/><Relationship Id="rId28" Type="http://schemas.openxmlformats.org/officeDocument/2006/relationships/slideLayout" Target="../slideLayouts/slideLayout199.xml"/><Relationship Id="rId27" Type="http://schemas.openxmlformats.org/officeDocument/2006/relationships/slideLayout" Target="../slideLayouts/slideLayout198.xml"/><Relationship Id="rId29" Type="http://schemas.openxmlformats.org/officeDocument/2006/relationships/slideLayout" Target="../slideLayouts/slideLayout200.xml"/><Relationship Id="rId51" Type="http://schemas.openxmlformats.org/officeDocument/2006/relationships/slideLayout" Target="../slideLayouts/slideLayout222.xml"/><Relationship Id="rId50" Type="http://schemas.openxmlformats.org/officeDocument/2006/relationships/slideLayout" Target="../slideLayouts/slideLayout221.xml"/><Relationship Id="rId53" Type="http://schemas.openxmlformats.org/officeDocument/2006/relationships/slideLayout" Target="../slideLayouts/slideLayout224.xml"/><Relationship Id="rId52" Type="http://schemas.openxmlformats.org/officeDocument/2006/relationships/slideLayout" Target="../slideLayouts/slideLayout223.xml"/><Relationship Id="rId11" Type="http://schemas.openxmlformats.org/officeDocument/2006/relationships/slideLayout" Target="../slideLayouts/slideLayout182.xml"/><Relationship Id="rId55" Type="http://schemas.openxmlformats.org/officeDocument/2006/relationships/slideLayout" Target="../slideLayouts/slideLayout226.xml"/><Relationship Id="rId10" Type="http://schemas.openxmlformats.org/officeDocument/2006/relationships/slideLayout" Target="../slideLayouts/slideLayout181.xml"/><Relationship Id="rId54" Type="http://schemas.openxmlformats.org/officeDocument/2006/relationships/slideLayout" Target="../slideLayouts/slideLayout225.xml"/><Relationship Id="rId13" Type="http://schemas.openxmlformats.org/officeDocument/2006/relationships/slideLayout" Target="../slideLayouts/slideLayout184.xml"/><Relationship Id="rId57" Type="http://schemas.openxmlformats.org/officeDocument/2006/relationships/slideLayout" Target="../slideLayouts/slideLayout228.xml"/><Relationship Id="rId12" Type="http://schemas.openxmlformats.org/officeDocument/2006/relationships/slideLayout" Target="../slideLayouts/slideLayout183.xml"/><Relationship Id="rId56" Type="http://schemas.openxmlformats.org/officeDocument/2006/relationships/slideLayout" Target="../slideLayouts/slideLayout227.xml"/><Relationship Id="rId15" Type="http://schemas.openxmlformats.org/officeDocument/2006/relationships/slideLayout" Target="../slideLayouts/slideLayout186.xml"/><Relationship Id="rId59" Type="http://schemas.openxmlformats.org/officeDocument/2006/relationships/slideLayout" Target="../slideLayouts/slideLayout230.xml"/><Relationship Id="rId14" Type="http://schemas.openxmlformats.org/officeDocument/2006/relationships/slideLayout" Target="../slideLayouts/slideLayout185.xml"/><Relationship Id="rId58" Type="http://schemas.openxmlformats.org/officeDocument/2006/relationships/slideLayout" Target="../slideLayouts/slideLayout229.xml"/><Relationship Id="rId17" Type="http://schemas.openxmlformats.org/officeDocument/2006/relationships/slideLayout" Target="../slideLayouts/slideLayout188.xml"/><Relationship Id="rId16" Type="http://schemas.openxmlformats.org/officeDocument/2006/relationships/slideLayout" Target="../slideLayouts/slideLayout187.xml"/><Relationship Id="rId19" Type="http://schemas.openxmlformats.org/officeDocument/2006/relationships/slideLayout" Target="../slideLayouts/slideLayout190.xml"/><Relationship Id="rId18" Type="http://schemas.openxmlformats.org/officeDocument/2006/relationships/slideLayout" Target="../slideLayouts/slideLayout189.xml"/></Relationships>
</file>

<file path=ppt/slideMasters/_rels/slideMaster5.xml.rels><?xml version="1.0" encoding="UTF-8" standalone="yes"?><Relationships xmlns="http://schemas.openxmlformats.org/package/2006/relationships"><Relationship Id="rId40" Type="http://schemas.openxmlformats.org/officeDocument/2006/relationships/slideLayout" Target="../slideLayouts/slideLayout271.xml"/><Relationship Id="rId84" Type="http://schemas.openxmlformats.org/officeDocument/2006/relationships/slideLayout" Target="../slideLayouts/slideLayout315.xml"/><Relationship Id="rId83" Type="http://schemas.openxmlformats.org/officeDocument/2006/relationships/slideLayout" Target="../slideLayouts/slideLayout314.xml"/><Relationship Id="rId42" Type="http://schemas.openxmlformats.org/officeDocument/2006/relationships/slideLayout" Target="../slideLayouts/slideLayout273.xml"/><Relationship Id="rId86" Type="http://schemas.openxmlformats.org/officeDocument/2006/relationships/slideLayout" Target="../slideLayouts/slideLayout317.xml"/><Relationship Id="rId41" Type="http://schemas.openxmlformats.org/officeDocument/2006/relationships/slideLayout" Target="../slideLayouts/slideLayout272.xml"/><Relationship Id="rId85" Type="http://schemas.openxmlformats.org/officeDocument/2006/relationships/slideLayout" Target="../slideLayouts/slideLayout316.xml"/><Relationship Id="rId44" Type="http://schemas.openxmlformats.org/officeDocument/2006/relationships/slideLayout" Target="../slideLayouts/slideLayout275.xml"/><Relationship Id="rId88" Type="http://schemas.openxmlformats.org/officeDocument/2006/relationships/slideLayout" Target="../slideLayouts/slideLayout319.xml"/><Relationship Id="rId43" Type="http://schemas.openxmlformats.org/officeDocument/2006/relationships/slideLayout" Target="../slideLayouts/slideLayout274.xml"/><Relationship Id="rId87" Type="http://schemas.openxmlformats.org/officeDocument/2006/relationships/slideLayout" Target="../slideLayouts/slideLayout318.xml"/><Relationship Id="rId46" Type="http://schemas.openxmlformats.org/officeDocument/2006/relationships/slideLayout" Target="../slideLayouts/slideLayout277.xml"/><Relationship Id="rId45" Type="http://schemas.openxmlformats.org/officeDocument/2006/relationships/slideLayout" Target="../slideLayouts/slideLayout276.xml"/><Relationship Id="rId89" Type="http://schemas.openxmlformats.org/officeDocument/2006/relationships/slideLayout" Target="../slideLayouts/slideLayout320.xml"/><Relationship Id="rId80" Type="http://schemas.openxmlformats.org/officeDocument/2006/relationships/slideLayout" Target="../slideLayouts/slideLayout311.xml"/><Relationship Id="rId82" Type="http://schemas.openxmlformats.org/officeDocument/2006/relationships/slideLayout" Target="../slideLayouts/slideLayout313.xml"/><Relationship Id="rId81" Type="http://schemas.openxmlformats.org/officeDocument/2006/relationships/slideLayout" Target="../slideLayouts/slideLayout312.xml"/><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9" Type="http://schemas.openxmlformats.org/officeDocument/2006/relationships/slideLayout" Target="../slideLayouts/slideLayout240.xml"/><Relationship Id="rId48" Type="http://schemas.openxmlformats.org/officeDocument/2006/relationships/slideLayout" Target="../slideLayouts/slideLayout279.xml"/><Relationship Id="rId47" Type="http://schemas.openxmlformats.org/officeDocument/2006/relationships/slideLayout" Target="../slideLayouts/slideLayout278.xml"/><Relationship Id="rId49" Type="http://schemas.openxmlformats.org/officeDocument/2006/relationships/slideLayout" Target="../slideLayouts/slideLayout280.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73" Type="http://schemas.openxmlformats.org/officeDocument/2006/relationships/slideLayout" Target="../slideLayouts/slideLayout304.xml"/><Relationship Id="rId72" Type="http://schemas.openxmlformats.org/officeDocument/2006/relationships/slideLayout" Target="../slideLayouts/slideLayout303.xml"/><Relationship Id="rId31" Type="http://schemas.openxmlformats.org/officeDocument/2006/relationships/slideLayout" Target="../slideLayouts/slideLayout262.xml"/><Relationship Id="rId75" Type="http://schemas.openxmlformats.org/officeDocument/2006/relationships/slideLayout" Target="../slideLayouts/slideLayout306.xml"/><Relationship Id="rId30" Type="http://schemas.openxmlformats.org/officeDocument/2006/relationships/slideLayout" Target="../slideLayouts/slideLayout261.xml"/><Relationship Id="rId74" Type="http://schemas.openxmlformats.org/officeDocument/2006/relationships/slideLayout" Target="../slideLayouts/slideLayout305.xml"/><Relationship Id="rId33" Type="http://schemas.openxmlformats.org/officeDocument/2006/relationships/slideLayout" Target="../slideLayouts/slideLayout264.xml"/><Relationship Id="rId77" Type="http://schemas.openxmlformats.org/officeDocument/2006/relationships/slideLayout" Target="../slideLayouts/slideLayout308.xml"/><Relationship Id="rId32" Type="http://schemas.openxmlformats.org/officeDocument/2006/relationships/slideLayout" Target="../slideLayouts/slideLayout263.xml"/><Relationship Id="rId76" Type="http://schemas.openxmlformats.org/officeDocument/2006/relationships/slideLayout" Target="../slideLayouts/slideLayout307.xml"/><Relationship Id="rId35" Type="http://schemas.openxmlformats.org/officeDocument/2006/relationships/slideLayout" Target="../slideLayouts/slideLayout266.xml"/><Relationship Id="rId79" Type="http://schemas.openxmlformats.org/officeDocument/2006/relationships/slideLayout" Target="../slideLayouts/slideLayout310.xml"/><Relationship Id="rId34" Type="http://schemas.openxmlformats.org/officeDocument/2006/relationships/slideLayout" Target="../slideLayouts/slideLayout265.xml"/><Relationship Id="rId78" Type="http://schemas.openxmlformats.org/officeDocument/2006/relationships/slideLayout" Target="../slideLayouts/slideLayout309.xml"/><Relationship Id="rId71" Type="http://schemas.openxmlformats.org/officeDocument/2006/relationships/slideLayout" Target="../slideLayouts/slideLayout302.xml"/><Relationship Id="rId70" Type="http://schemas.openxmlformats.org/officeDocument/2006/relationships/slideLayout" Target="../slideLayouts/slideLayout301.xml"/><Relationship Id="rId37" Type="http://schemas.openxmlformats.org/officeDocument/2006/relationships/slideLayout" Target="../slideLayouts/slideLayout268.xml"/><Relationship Id="rId36" Type="http://schemas.openxmlformats.org/officeDocument/2006/relationships/slideLayout" Target="../slideLayouts/slideLayout267.xml"/><Relationship Id="rId39" Type="http://schemas.openxmlformats.org/officeDocument/2006/relationships/slideLayout" Target="../slideLayouts/slideLayout270.xml"/><Relationship Id="rId38" Type="http://schemas.openxmlformats.org/officeDocument/2006/relationships/slideLayout" Target="../slideLayouts/slideLayout269.xml"/><Relationship Id="rId62" Type="http://schemas.openxmlformats.org/officeDocument/2006/relationships/slideLayout" Target="../slideLayouts/slideLayout293.xml"/><Relationship Id="rId61" Type="http://schemas.openxmlformats.org/officeDocument/2006/relationships/slideLayout" Target="../slideLayouts/slideLayout292.xml"/><Relationship Id="rId20" Type="http://schemas.openxmlformats.org/officeDocument/2006/relationships/slideLayout" Target="../slideLayouts/slideLayout251.xml"/><Relationship Id="rId64" Type="http://schemas.openxmlformats.org/officeDocument/2006/relationships/slideLayout" Target="../slideLayouts/slideLayout295.xml"/><Relationship Id="rId63" Type="http://schemas.openxmlformats.org/officeDocument/2006/relationships/slideLayout" Target="../slideLayouts/slideLayout294.xml"/><Relationship Id="rId22" Type="http://schemas.openxmlformats.org/officeDocument/2006/relationships/slideLayout" Target="../slideLayouts/slideLayout253.xml"/><Relationship Id="rId66" Type="http://schemas.openxmlformats.org/officeDocument/2006/relationships/slideLayout" Target="../slideLayouts/slideLayout297.xml"/><Relationship Id="rId21" Type="http://schemas.openxmlformats.org/officeDocument/2006/relationships/slideLayout" Target="../slideLayouts/slideLayout252.xml"/><Relationship Id="rId65" Type="http://schemas.openxmlformats.org/officeDocument/2006/relationships/slideLayout" Target="../slideLayouts/slideLayout296.xml"/><Relationship Id="rId24" Type="http://schemas.openxmlformats.org/officeDocument/2006/relationships/slideLayout" Target="../slideLayouts/slideLayout255.xml"/><Relationship Id="rId68" Type="http://schemas.openxmlformats.org/officeDocument/2006/relationships/slideLayout" Target="../slideLayouts/slideLayout299.xml"/><Relationship Id="rId23" Type="http://schemas.openxmlformats.org/officeDocument/2006/relationships/slideLayout" Target="../slideLayouts/slideLayout254.xml"/><Relationship Id="rId67" Type="http://schemas.openxmlformats.org/officeDocument/2006/relationships/slideLayout" Target="../slideLayouts/slideLayout298.xml"/><Relationship Id="rId60" Type="http://schemas.openxmlformats.org/officeDocument/2006/relationships/slideLayout" Target="../slideLayouts/slideLayout291.xml"/><Relationship Id="rId26" Type="http://schemas.openxmlformats.org/officeDocument/2006/relationships/slideLayout" Target="../slideLayouts/slideLayout257.xml"/><Relationship Id="rId25" Type="http://schemas.openxmlformats.org/officeDocument/2006/relationships/slideLayout" Target="../slideLayouts/slideLayout256.xml"/><Relationship Id="rId69" Type="http://schemas.openxmlformats.org/officeDocument/2006/relationships/slideLayout" Target="../slideLayouts/slideLayout300.xml"/><Relationship Id="rId28" Type="http://schemas.openxmlformats.org/officeDocument/2006/relationships/slideLayout" Target="../slideLayouts/slideLayout259.xml"/><Relationship Id="rId27" Type="http://schemas.openxmlformats.org/officeDocument/2006/relationships/slideLayout" Target="../slideLayouts/slideLayout258.xml"/><Relationship Id="rId29" Type="http://schemas.openxmlformats.org/officeDocument/2006/relationships/slideLayout" Target="../slideLayouts/slideLayout260.xml"/><Relationship Id="rId51" Type="http://schemas.openxmlformats.org/officeDocument/2006/relationships/slideLayout" Target="../slideLayouts/slideLayout282.xml"/><Relationship Id="rId50" Type="http://schemas.openxmlformats.org/officeDocument/2006/relationships/slideLayout" Target="../slideLayouts/slideLayout281.xml"/><Relationship Id="rId53" Type="http://schemas.openxmlformats.org/officeDocument/2006/relationships/slideLayout" Target="../slideLayouts/slideLayout284.xml"/><Relationship Id="rId52" Type="http://schemas.openxmlformats.org/officeDocument/2006/relationships/slideLayout" Target="../slideLayouts/slideLayout283.xml"/><Relationship Id="rId11" Type="http://schemas.openxmlformats.org/officeDocument/2006/relationships/slideLayout" Target="../slideLayouts/slideLayout242.xml"/><Relationship Id="rId55" Type="http://schemas.openxmlformats.org/officeDocument/2006/relationships/slideLayout" Target="../slideLayouts/slideLayout286.xml"/><Relationship Id="rId10" Type="http://schemas.openxmlformats.org/officeDocument/2006/relationships/slideLayout" Target="../slideLayouts/slideLayout241.xml"/><Relationship Id="rId54" Type="http://schemas.openxmlformats.org/officeDocument/2006/relationships/slideLayout" Target="../slideLayouts/slideLayout285.xml"/><Relationship Id="rId13" Type="http://schemas.openxmlformats.org/officeDocument/2006/relationships/slideLayout" Target="../slideLayouts/slideLayout244.xml"/><Relationship Id="rId57" Type="http://schemas.openxmlformats.org/officeDocument/2006/relationships/slideLayout" Target="../slideLayouts/slideLayout288.xml"/><Relationship Id="rId12" Type="http://schemas.openxmlformats.org/officeDocument/2006/relationships/slideLayout" Target="../slideLayouts/slideLayout243.xml"/><Relationship Id="rId56" Type="http://schemas.openxmlformats.org/officeDocument/2006/relationships/slideLayout" Target="../slideLayouts/slideLayout287.xml"/><Relationship Id="rId91" Type="http://schemas.openxmlformats.org/officeDocument/2006/relationships/slideLayout" Target="../slideLayouts/slideLayout322.xml"/><Relationship Id="rId90" Type="http://schemas.openxmlformats.org/officeDocument/2006/relationships/slideLayout" Target="../slideLayouts/slideLayout321.xml"/><Relationship Id="rId92" Type="http://schemas.openxmlformats.org/officeDocument/2006/relationships/theme" Target="../theme/theme3.xml"/><Relationship Id="rId15" Type="http://schemas.openxmlformats.org/officeDocument/2006/relationships/slideLayout" Target="../slideLayouts/slideLayout246.xml"/><Relationship Id="rId59" Type="http://schemas.openxmlformats.org/officeDocument/2006/relationships/slideLayout" Target="../slideLayouts/slideLayout290.xml"/><Relationship Id="rId14" Type="http://schemas.openxmlformats.org/officeDocument/2006/relationships/slideLayout" Target="../slideLayouts/slideLayout245.xml"/><Relationship Id="rId58" Type="http://schemas.openxmlformats.org/officeDocument/2006/relationships/slideLayout" Target="../slideLayouts/slideLayout289.xml"/><Relationship Id="rId17" Type="http://schemas.openxmlformats.org/officeDocument/2006/relationships/slideLayout" Target="../slideLayouts/slideLayout248.xml"/><Relationship Id="rId16" Type="http://schemas.openxmlformats.org/officeDocument/2006/relationships/slideLayout" Target="../slideLayouts/slideLayout247.xml"/><Relationship Id="rId19" Type="http://schemas.openxmlformats.org/officeDocument/2006/relationships/slideLayout" Target="../slideLayouts/slideLayout250.xml"/><Relationship Id="rId18" Type="http://schemas.openxmlformats.org/officeDocument/2006/relationships/slideLayout" Target="../slideLayouts/slideLayout249.xml"/></Relationships>
</file>

<file path=ppt/slideMasters/_rels/slideMaster6.xml.rels><?xml version="1.0" encoding="UTF-8" standalone="yes"?><Relationships xmlns="http://schemas.openxmlformats.org/package/2006/relationships"><Relationship Id="rId40" Type="http://schemas.openxmlformats.org/officeDocument/2006/relationships/slideLayout" Target="../slideLayouts/slideLayout362.xml"/><Relationship Id="rId42" Type="http://schemas.openxmlformats.org/officeDocument/2006/relationships/slideLayout" Target="../slideLayouts/slideLayout364.xml"/><Relationship Id="rId41" Type="http://schemas.openxmlformats.org/officeDocument/2006/relationships/slideLayout" Target="../slideLayouts/slideLayout363.xml"/><Relationship Id="rId44" Type="http://schemas.openxmlformats.org/officeDocument/2006/relationships/slideLayout" Target="../slideLayouts/slideLayout366.xml"/><Relationship Id="rId43" Type="http://schemas.openxmlformats.org/officeDocument/2006/relationships/slideLayout" Target="../slideLayouts/slideLayout365.xml"/><Relationship Id="rId46" Type="http://schemas.openxmlformats.org/officeDocument/2006/relationships/slideLayout" Target="../slideLayouts/slideLayout368.xml"/><Relationship Id="rId45" Type="http://schemas.openxmlformats.org/officeDocument/2006/relationships/slideLayout" Target="../slideLayouts/slideLayout367.xml"/><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9" Type="http://schemas.openxmlformats.org/officeDocument/2006/relationships/slideLayout" Target="../slideLayouts/slideLayout331.xml"/><Relationship Id="rId48" Type="http://schemas.openxmlformats.org/officeDocument/2006/relationships/slideLayout" Target="../slideLayouts/slideLayout370.xml"/><Relationship Id="rId47" Type="http://schemas.openxmlformats.org/officeDocument/2006/relationships/slideLayout" Target="../slideLayouts/slideLayout369.xml"/><Relationship Id="rId49" Type="http://schemas.openxmlformats.org/officeDocument/2006/relationships/slideLayout" Target="../slideLayouts/slideLayout371.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31" Type="http://schemas.openxmlformats.org/officeDocument/2006/relationships/slideLayout" Target="../slideLayouts/slideLayout353.xml"/><Relationship Id="rId30" Type="http://schemas.openxmlformats.org/officeDocument/2006/relationships/slideLayout" Target="../slideLayouts/slideLayout352.xml"/><Relationship Id="rId33" Type="http://schemas.openxmlformats.org/officeDocument/2006/relationships/slideLayout" Target="../slideLayouts/slideLayout355.xml"/><Relationship Id="rId32" Type="http://schemas.openxmlformats.org/officeDocument/2006/relationships/slideLayout" Target="../slideLayouts/slideLayout354.xml"/><Relationship Id="rId35" Type="http://schemas.openxmlformats.org/officeDocument/2006/relationships/slideLayout" Target="../slideLayouts/slideLayout357.xml"/><Relationship Id="rId34" Type="http://schemas.openxmlformats.org/officeDocument/2006/relationships/slideLayout" Target="../slideLayouts/slideLayout356.xml"/><Relationship Id="rId37" Type="http://schemas.openxmlformats.org/officeDocument/2006/relationships/slideLayout" Target="../slideLayouts/slideLayout359.xml"/><Relationship Id="rId36" Type="http://schemas.openxmlformats.org/officeDocument/2006/relationships/slideLayout" Target="../slideLayouts/slideLayout358.xml"/><Relationship Id="rId39" Type="http://schemas.openxmlformats.org/officeDocument/2006/relationships/slideLayout" Target="../slideLayouts/slideLayout361.xml"/><Relationship Id="rId38" Type="http://schemas.openxmlformats.org/officeDocument/2006/relationships/slideLayout" Target="../slideLayouts/slideLayout360.xml"/><Relationship Id="rId20" Type="http://schemas.openxmlformats.org/officeDocument/2006/relationships/slideLayout" Target="../slideLayouts/slideLayout342.xml"/><Relationship Id="rId22" Type="http://schemas.openxmlformats.org/officeDocument/2006/relationships/slideLayout" Target="../slideLayouts/slideLayout344.xml"/><Relationship Id="rId21" Type="http://schemas.openxmlformats.org/officeDocument/2006/relationships/slideLayout" Target="../slideLayouts/slideLayout343.xml"/><Relationship Id="rId24" Type="http://schemas.openxmlformats.org/officeDocument/2006/relationships/slideLayout" Target="../slideLayouts/slideLayout346.xml"/><Relationship Id="rId23" Type="http://schemas.openxmlformats.org/officeDocument/2006/relationships/slideLayout" Target="../slideLayouts/slideLayout345.xml"/><Relationship Id="rId26" Type="http://schemas.openxmlformats.org/officeDocument/2006/relationships/slideLayout" Target="../slideLayouts/slideLayout348.xml"/><Relationship Id="rId25" Type="http://schemas.openxmlformats.org/officeDocument/2006/relationships/slideLayout" Target="../slideLayouts/slideLayout347.xml"/><Relationship Id="rId28" Type="http://schemas.openxmlformats.org/officeDocument/2006/relationships/slideLayout" Target="../slideLayouts/slideLayout350.xml"/><Relationship Id="rId27" Type="http://schemas.openxmlformats.org/officeDocument/2006/relationships/slideLayout" Target="../slideLayouts/slideLayout349.xml"/><Relationship Id="rId29" Type="http://schemas.openxmlformats.org/officeDocument/2006/relationships/slideLayout" Target="../slideLayouts/slideLayout351.xml"/><Relationship Id="rId51" Type="http://schemas.openxmlformats.org/officeDocument/2006/relationships/slideLayout" Target="../slideLayouts/slideLayout373.xml"/><Relationship Id="rId50" Type="http://schemas.openxmlformats.org/officeDocument/2006/relationships/slideLayout" Target="../slideLayouts/slideLayout372.xml"/><Relationship Id="rId53" Type="http://schemas.openxmlformats.org/officeDocument/2006/relationships/slideLayout" Target="../slideLayouts/slideLayout375.xml"/><Relationship Id="rId52" Type="http://schemas.openxmlformats.org/officeDocument/2006/relationships/slideLayout" Target="../slideLayouts/slideLayout374.xml"/><Relationship Id="rId11" Type="http://schemas.openxmlformats.org/officeDocument/2006/relationships/slideLayout" Target="../slideLayouts/slideLayout333.xml"/><Relationship Id="rId55" Type="http://schemas.openxmlformats.org/officeDocument/2006/relationships/slideLayout" Target="../slideLayouts/slideLayout377.xml"/><Relationship Id="rId10" Type="http://schemas.openxmlformats.org/officeDocument/2006/relationships/slideLayout" Target="../slideLayouts/slideLayout332.xml"/><Relationship Id="rId54" Type="http://schemas.openxmlformats.org/officeDocument/2006/relationships/slideLayout" Target="../slideLayouts/slideLayout376.xml"/><Relationship Id="rId13" Type="http://schemas.openxmlformats.org/officeDocument/2006/relationships/slideLayout" Target="../slideLayouts/slideLayout335.xml"/><Relationship Id="rId57" Type="http://schemas.openxmlformats.org/officeDocument/2006/relationships/slideLayout" Target="../slideLayouts/slideLayout379.xml"/><Relationship Id="rId12" Type="http://schemas.openxmlformats.org/officeDocument/2006/relationships/slideLayout" Target="../slideLayouts/slideLayout334.xml"/><Relationship Id="rId56" Type="http://schemas.openxmlformats.org/officeDocument/2006/relationships/slideLayout" Target="../slideLayouts/slideLayout378.xml"/><Relationship Id="rId15" Type="http://schemas.openxmlformats.org/officeDocument/2006/relationships/slideLayout" Target="../slideLayouts/slideLayout337.xml"/><Relationship Id="rId59" Type="http://schemas.openxmlformats.org/officeDocument/2006/relationships/theme" Target="../theme/theme5.xml"/><Relationship Id="rId14" Type="http://schemas.openxmlformats.org/officeDocument/2006/relationships/slideLayout" Target="../slideLayouts/slideLayout336.xml"/><Relationship Id="rId58" Type="http://schemas.openxmlformats.org/officeDocument/2006/relationships/slideLayout" Target="../slideLayouts/slideLayout380.xml"/><Relationship Id="rId17" Type="http://schemas.openxmlformats.org/officeDocument/2006/relationships/slideLayout" Target="../slideLayouts/slideLayout339.xml"/><Relationship Id="rId16" Type="http://schemas.openxmlformats.org/officeDocument/2006/relationships/slideLayout" Target="../slideLayouts/slideLayout338.xml"/><Relationship Id="rId19" Type="http://schemas.openxmlformats.org/officeDocument/2006/relationships/slideLayout" Target="../slideLayouts/slideLayout341.xml"/><Relationship Id="rId18" Type="http://schemas.openxmlformats.org/officeDocument/2006/relationships/slideLayout" Target="../slideLayouts/slideLayout34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39" name="Shape 139"/>
        <p:cNvGrpSpPr/>
        <p:nvPr/>
      </p:nvGrpSpPr>
      <p:grpSpPr>
        <a:xfrm>
          <a:off x="0" y="0"/>
          <a:ext cx="0" cy="0"/>
          <a:chOff x="0" y="0"/>
          <a:chExt cx="0" cy="0"/>
        </a:xfrm>
      </p:grpSpPr>
      <p:sp>
        <p:nvSpPr>
          <p:cNvPr id="140" name="Google Shape;140;p22"/>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lgn="r">
              <a:buNone/>
              <a:defRPr sz="600">
                <a:solidFill>
                  <a:srgbClr val="000000"/>
                </a:solidFill>
                <a:latin typeface="Roboto"/>
                <a:ea typeface="Roboto"/>
                <a:cs typeface="Roboto"/>
                <a:sym typeface="Roboto"/>
              </a:defRPr>
            </a:lvl1pPr>
            <a:lvl2pPr lvl="1" rtl="0" algn="r">
              <a:buNone/>
              <a:defRPr sz="600">
                <a:solidFill>
                  <a:srgbClr val="000000"/>
                </a:solidFill>
                <a:latin typeface="Roboto"/>
                <a:ea typeface="Roboto"/>
                <a:cs typeface="Roboto"/>
                <a:sym typeface="Roboto"/>
              </a:defRPr>
            </a:lvl2pPr>
            <a:lvl3pPr lvl="2" rtl="0" algn="r">
              <a:buNone/>
              <a:defRPr sz="600">
                <a:solidFill>
                  <a:srgbClr val="000000"/>
                </a:solidFill>
                <a:latin typeface="Roboto"/>
                <a:ea typeface="Roboto"/>
                <a:cs typeface="Roboto"/>
                <a:sym typeface="Roboto"/>
              </a:defRPr>
            </a:lvl3pPr>
            <a:lvl4pPr lvl="3" rtl="0" algn="r">
              <a:buNone/>
              <a:defRPr sz="600">
                <a:solidFill>
                  <a:srgbClr val="000000"/>
                </a:solidFill>
                <a:latin typeface="Roboto"/>
                <a:ea typeface="Roboto"/>
                <a:cs typeface="Roboto"/>
                <a:sym typeface="Roboto"/>
              </a:defRPr>
            </a:lvl4pPr>
            <a:lvl5pPr lvl="4" rtl="0" algn="r">
              <a:buNone/>
              <a:defRPr sz="600">
                <a:solidFill>
                  <a:srgbClr val="000000"/>
                </a:solidFill>
                <a:latin typeface="Roboto"/>
                <a:ea typeface="Roboto"/>
                <a:cs typeface="Roboto"/>
                <a:sym typeface="Roboto"/>
              </a:defRPr>
            </a:lvl5pPr>
            <a:lvl6pPr lvl="5" rtl="0" algn="r">
              <a:buNone/>
              <a:defRPr sz="600">
                <a:solidFill>
                  <a:srgbClr val="000000"/>
                </a:solidFill>
                <a:latin typeface="Roboto"/>
                <a:ea typeface="Roboto"/>
                <a:cs typeface="Roboto"/>
                <a:sym typeface="Roboto"/>
              </a:defRPr>
            </a:lvl6pPr>
            <a:lvl7pPr lvl="6" rtl="0" algn="r">
              <a:buNone/>
              <a:defRPr sz="600">
                <a:solidFill>
                  <a:srgbClr val="000000"/>
                </a:solidFill>
                <a:latin typeface="Roboto"/>
                <a:ea typeface="Roboto"/>
                <a:cs typeface="Roboto"/>
                <a:sym typeface="Roboto"/>
              </a:defRPr>
            </a:lvl7pPr>
            <a:lvl8pPr lvl="7" rtl="0" algn="r">
              <a:buNone/>
              <a:defRPr sz="600">
                <a:solidFill>
                  <a:srgbClr val="000000"/>
                </a:solidFill>
                <a:latin typeface="Roboto"/>
                <a:ea typeface="Roboto"/>
                <a:cs typeface="Roboto"/>
                <a:sym typeface="Roboto"/>
              </a:defRPr>
            </a:lvl8pPr>
            <a:lvl9pPr lvl="8" rtl="0" algn="r">
              <a:buNone/>
              <a:defRPr sz="600">
                <a:solidFill>
                  <a:srgbClr val="000000"/>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68" r:id="rId1"/>
    <p:sldLayoutId id="2147483669" r:id="rId2"/>
    <p:sldLayoutId id="2147483670" r:id="rId3"/>
    <p:sldLayoutId id="2147483671" r:id="rId4"/>
    <p:sldLayoutId id="2147483672" r:id="rId5"/>
    <p:sldLayoutId id="2147483673" r:id="rId6"/>
    <p:sldLayoutId id="2147483674" r:id="rId7"/>
    <p:sldLayoutId id="2147483675" r:id="rId8"/>
    <p:sldLayoutId id="2147483676" r:id="rId9"/>
    <p:sldLayoutId id="2147483677" r:id="rId10"/>
    <p:sldLayoutId id="2147483678" r:id="rId11"/>
    <p:sldLayoutId id="2147483679" r:id="rId12"/>
    <p:sldLayoutId id="2147483680" r:id="rId13"/>
    <p:sldLayoutId id="2147483681" r:id="rId14"/>
    <p:sldLayoutId id="2147483682" r:id="rId15"/>
    <p:sldLayoutId id="2147483683" r:id="rId16"/>
    <p:sldLayoutId id="2147483684" r:id="rId17"/>
    <p:sldLayoutId id="2147483685" r:id="rId18"/>
    <p:sldLayoutId id="2147483686" r:id="rId19"/>
    <p:sldLayoutId id="2147483687" r:id="rId20"/>
    <p:sldLayoutId id="2147483688" r:id="rId21"/>
    <p:sldLayoutId id="2147483689" r:id="rId22"/>
    <p:sldLayoutId id="2147483690" r:id="rId23"/>
    <p:sldLayoutId id="2147483691" r:id="rId24"/>
    <p:sldLayoutId id="2147483692" r:id="rId25"/>
    <p:sldLayoutId id="2147483693" r:id="rId26"/>
    <p:sldLayoutId id="2147483694" r:id="rId27"/>
    <p:sldLayoutId id="2147483695" r:id="rId28"/>
    <p:sldLayoutId id="2147483696" r:id="rId29"/>
    <p:sldLayoutId id="2147483697" r:id="rId30"/>
    <p:sldLayoutId id="2147483698" r:id="rId31"/>
    <p:sldLayoutId id="2147483699" r:id="rId32"/>
    <p:sldLayoutId id="2147483700" r:id="rId33"/>
    <p:sldLayoutId id="2147483701" r:id="rId34"/>
    <p:sldLayoutId id="2147483702" r:id="rId35"/>
    <p:sldLayoutId id="2147483703" r:id="rId36"/>
    <p:sldLayoutId id="2147483704" r:id="rId37"/>
    <p:sldLayoutId id="2147483705" r:id="rId38"/>
    <p:sldLayoutId id="2147483706" r:id="rId39"/>
    <p:sldLayoutId id="2147483707" r:id="rId40"/>
    <p:sldLayoutId id="2147483708" r:id="rId41"/>
    <p:sldLayoutId id="2147483709" r:id="rId42"/>
    <p:sldLayoutId id="2147483710" r:id="rId43"/>
    <p:sldLayoutId id="2147483711" r:id="rId44"/>
    <p:sldLayoutId id="2147483712" r:id="rId45"/>
    <p:sldLayoutId id="2147483713" r:id="rId46"/>
    <p:sldLayoutId id="2147483714" r:id="rId47"/>
    <p:sldLayoutId id="2147483715" r:id="rId48"/>
    <p:sldLayoutId id="2147483716" r:id="rId49"/>
    <p:sldLayoutId id="2147483717" r:id="rId50"/>
    <p:sldLayoutId id="2147483718" r:id="rId51"/>
    <p:sldLayoutId id="2147483719" r:id="rId52"/>
    <p:sldLayoutId id="2147483720" r:id="rId53"/>
    <p:sldLayoutId id="2147483721" r:id="rId54"/>
    <p:sldLayoutId id="2147483722" r:id="rId55"/>
    <p:sldLayoutId id="2147483723" r:id="rId56"/>
    <p:sldLayoutId id="2147483724" r:id="rId57"/>
    <p:sldLayoutId id="2147483725" r:id="rId58"/>
    <p:sldLayoutId id="2147483726" r:id="rId59"/>
    <p:sldLayoutId id="2147483727" r:id="rId60"/>
    <p:sldLayoutId id="2147483728" r:id="rId61"/>
    <p:sldLayoutId id="2147483729" r:id="rId62"/>
    <p:sldLayoutId id="2147483730" r:id="rId63"/>
    <p:sldLayoutId id="2147483731" r:id="rId64"/>
    <p:sldLayoutId id="2147483732" r:id="rId65"/>
    <p:sldLayoutId id="2147483733" r:id="rId66"/>
    <p:sldLayoutId id="2147483734" r:id="rId67"/>
    <p:sldLayoutId id="2147483735" r:id="rId68"/>
    <p:sldLayoutId id="2147483736" r:id="rId69"/>
    <p:sldLayoutId id="2147483737" r:id="rId70"/>
    <p:sldLayoutId id="2147483738" r:id="rId71"/>
    <p:sldLayoutId id="2147483739" r:id="rId72"/>
    <p:sldLayoutId id="2147483740" r:id="rId73"/>
    <p:sldLayoutId id="2147483741" r:id="rId74"/>
    <p:sldLayoutId id="2147483742" r:id="rId75"/>
    <p:sldLayoutId id="2147483743" r:id="rId76"/>
    <p:sldLayoutId id="2147483744" r:id="rId77"/>
    <p:sldLayoutId id="2147483745" r:id="rId78"/>
    <p:sldLayoutId id="2147483746" r:id="rId79"/>
    <p:sldLayoutId id="2147483747" r:id="rId80"/>
    <p:sldLayoutId id="2147483748" r:id="rId81"/>
    <p:sldLayoutId id="2147483749" r:id="rId82"/>
    <p:sldLayoutId id="2147483750" r:id="rId83"/>
    <p:sldLayoutId id="2147483751" r:id="rId84"/>
    <p:sldLayoutId id="2147483752" r:id="rId85"/>
    <p:sldLayoutId id="2147483753" r:id="rId86"/>
    <p:sldLayoutId id="2147483754" r:id="rId87"/>
    <p:sldLayoutId id="2147483755" r:id="rId88"/>
    <p:sldLayoutId id="2147483756" r:id="rId89"/>
    <p:sldLayoutId id="2147483757" r:id="rId90"/>
    <p:sldLayoutId id="2147483758" r:id="rId91"/>
  </p:sldLayoutIdLst>
  <mc:AlternateContent>
    <mc:Choice Requires="p14">
      <p:transition p14:dur="400">
        <p:fade thruBlk="1"/>
      </p:transition>
    </mc:Choice>
    <mc:Fallback>
      <p:transition>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499" name="Shape 1499"/>
        <p:cNvGrpSpPr/>
        <p:nvPr/>
      </p:nvGrpSpPr>
      <p:grpSpPr>
        <a:xfrm>
          <a:off x="0" y="0"/>
          <a:ext cx="0" cy="0"/>
          <a:chOff x="0" y="0"/>
          <a:chExt cx="0" cy="0"/>
        </a:xfrm>
      </p:grpSpPr>
      <p:sp>
        <p:nvSpPr>
          <p:cNvPr id="1500" name="Google Shape;1500;p114"/>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rtl="0" algn="r">
              <a:buNone/>
              <a:defRPr sz="1300">
                <a:solidFill>
                  <a:schemeClr val="tx1"/>
                </a:solidFill>
              </a:defRPr>
            </a:lvl1pPr>
            <a:lvl2pPr lvl="1" rtl="0" algn="r">
              <a:buNone/>
              <a:defRPr sz="1300">
                <a:solidFill>
                  <a:schemeClr val="tx1"/>
                </a:solidFill>
              </a:defRPr>
            </a:lvl2pPr>
            <a:lvl3pPr lvl="2" rtl="0" algn="r">
              <a:buNone/>
              <a:defRPr sz="1300">
                <a:solidFill>
                  <a:schemeClr val="tx1"/>
                </a:solidFill>
              </a:defRPr>
            </a:lvl3pPr>
            <a:lvl4pPr lvl="3" rtl="0" algn="r">
              <a:buNone/>
              <a:defRPr sz="1300">
                <a:solidFill>
                  <a:schemeClr val="tx1"/>
                </a:solidFill>
              </a:defRPr>
            </a:lvl4pPr>
            <a:lvl5pPr lvl="4" rtl="0" algn="r">
              <a:buNone/>
              <a:defRPr sz="1300">
                <a:solidFill>
                  <a:schemeClr val="tx1"/>
                </a:solidFill>
              </a:defRPr>
            </a:lvl5pPr>
            <a:lvl6pPr lvl="5" rtl="0" algn="r">
              <a:buNone/>
              <a:defRPr sz="1300">
                <a:solidFill>
                  <a:schemeClr val="tx1"/>
                </a:solidFill>
              </a:defRPr>
            </a:lvl6pPr>
            <a:lvl7pPr lvl="6" rtl="0" algn="r">
              <a:buNone/>
              <a:defRPr sz="1300">
                <a:solidFill>
                  <a:schemeClr val="tx1"/>
                </a:solidFill>
              </a:defRPr>
            </a:lvl7pPr>
            <a:lvl8pPr lvl="7" rtl="0" algn="r">
              <a:buNone/>
              <a:defRPr sz="1300">
                <a:solidFill>
                  <a:schemeClr val="tx1"/>
                </a:solidFill>
              </a:defRPr>
            </a:lvl8pPr>
            <a:lvl9pPr lvl="8" rtl="0" algn="r">
              <a:buNone/>
              <a:defRPr sz="1300">
                <a:solidFill>
                  <a:schemeClr val="tx1"/>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759" r:id="rId1"/>
    <p:sldLayoutId id="2147483760" r:id="rId2"/>
    <p:sldLayoutId id="2147483761" r:id="rId3"/>
    <p:sldLayoutId id="2147483762" r:id="rId4"/>
    <p:sldLayoutId id="2147483763" r:id="rId5"/>
    <p:sldLayoutId id="2147483764" r:id="rId6"/>
    <p:sldLayoutId id="2147483765" r:id="rId7"/>
    <p:sldLayoutId id="2147483766" r:id="rId8"/>
    <p:sldLayoutId id="2147483767" r:id="rId9"/>
    <p:sldLayoutId id="2147483768" r:id="rId10"/>
    <p:sldLayoutId id="2147483769" r:id="rId11"/>
    <p:sldLayoutId id="2147483770" r:id="rId12"/>
    <p:sldLayoutId id="2147483771" r:id="rId13"/>
    <p:sldLayoutId id="2147483772" r:id="rId14"/>
    <p:sldLayoutId id="2147483773" r:id="rId15"/>
    <p:sldLayoutId id="2147483774" r:id="rId16"/>
    <p:sldLayoutId id="2147483775" r:id="rId17"/>
    <p:sldLayoutId id="2147483776" r:id="rId18"/>
    <p:sldLayoutId id="2147483777" r:id="rId19"/>
    <p:sldLayoutId id="2147483778" r:id="rId20"/>
    <p:sldLayoutId id="2147483779" r:id="rId21"/>
    <p:sldLayoutId id="2147483780" r:id="rId22"/>
    <p:sldLayoutId id="2147483781" r:id="rId23"/>
    <p:sldLayoutId id="2147483782" r:id="rId24"/>
    <p:sldLayoutId id="2147483783" r:id="rId25"/>
    <p:sldLayoutId id="2147483784" r:id="rId26"/>
    <p:sldLayoutId id="2147483785" r:id="rId27"/>
    <p:sldLayoutId id="2147483786" r:id="rId28"/>
    <p:sldLayoutId id="2147483787" r:id="rId29"/>
    <p:sldLayoutId id="2147483788" r:id="rId30"/>
    <p:sldLayoutId id="2147483789" r:id="rId31"/>
    <p:sldLayoutId id="2147483790" r:id="rId32"/>
    <p:sldLayoutId id="2147483791" r:id="rId33"/>
    <p:sldLayoutId id="2147483792" r:id="rId34"/>
    <p:sldLayoutId id="2147483793" r:id="rId35"/>
    <p:sldLayoutId id="2147483794" r:id="rId36"/>
    <p:sldLayoutId id="2147483795" r:id="rId37"/>
    <p:sldLayoutId id="2147483796" r:id="rId38"/>
    <p:sldLayoutId id="2147483797" r:id="rId39"/>
    <p:sldLayoutId id="2147483798" r:id="rId40"/>
    <p:sldLayoutId id="2147483799" r:id="rId41"/>
    <p:sldLayoutId id="2147483800" r:id="rId42"/>
    <p:sldLayoutId id="2147483801" r:id="rId43"/>
    <p:sldLayoutId id="2147483802" r:id="rId44"/>
    <p:sldLayoutId id="2147483803" r:id="rId45"/>
    <p:sldLayoutId id="2147483804" r:id="rId46"/>
    <p:sldLayoutId id="2147483805" r:id="rId47"/>
    <p:sldLayoutId id="2147483806" r:id="rId48"/>
    <p:sldLayoutId id="2147483807" r:id="rId49"/>
    <p:sldLayoutId id="2147483808" r:id="rId50"/>
    <p:sldLayoutId id="2147483809" r:id="rId51"/>
    <p:sldLayoutId id="2147483810" r:id="rId52"/>
    <p:sldLayoutId id="2147483811" r:id="rId53"/>
    <p:sldLayoutId id="2147483812" r:id="rId54"/>
    <p:sldLayoutId id="2147483813" r:id="rId55"/>
    <p:sldLayoutId id="2147483814" r:id="rId56"/>
    <p:sldLayoutId id="2147483815" r:id="rId57"/>
    <p:sldLayoutId id="2147483816" r:id="rId58"/>
    <p:sldLayoutId id="2147483817" r:id="rId59"/>
    <p:sldLayoutId id="2147483818" r:id="rId6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2599" name="Shape 2599"/>
        <p:cNvGrpSpPr/>
        <p:nvPr/>
      </p:nvGrpSpPr>
      <p:grpSpPr>
        <a:xfrm>
          <a:off x="0" y="0"/>
          <a:ext cx="0" cy="0"/>
          <a:chOff x="0" y="0"/>
          <a:chExt cx="0" cy="0"/>
        </a:xfrm>
      </p:grpSpPr>
      <p:sp>
        <p:nvSpPr>
          <p:cNvPr id="2600" name="Google Shape;2600;p17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2601" name="Google Shape;2601;p17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1600"/>
              </a:spcBef>
              <a:spcAft>
                <a:spcPts val="0"/>
              </a:spcAft>
              <a:buClr>
                <a:schemeClr val="dk2"/>
              </a:buClr>
              <a:buSzPts val="1400"/>
              <a:buChar char="○"/>
              <a:defRPr>
                <a:solidFill>
                  <a:schemeClr val="dk2"/>
                </a:solidFill>
              </a:defRPr>
            </a:lvl2pPr>
            <a:lvl3pPr indent="-317500" lvl="2" marL="1371600" rtl="0">
              <a:lnSpc>
                <a:spcPct val="115000"/>
              </a:lnSpc>
              <a:spcBef>
                <a:spcPts val="1600"/>
              </a:spcBef>
              <a:spcAft>
                <a:spcPts val="0"/>
              </a:spcAft>
              <a:buClr>
                <a:schemeClr val="dk2"/>
              </a:buClr>
              <a:buSzPts val="1400"/>
              <a:buChar char="■"/>
              <a:defRPr>
                <a:solidFill>
                  <a:schemeClr val="dk2"/>
                </a:solidFill>
              </a:defRPr>
            </a:lvl3pPr>
            <a:lvl4pPr indent="-317500" lvl="3" marL="1828800" rtl="0">
              <a:lnSpc>
                <a:spcPct val="115000"/>
              </a:lnSpc>
              <a:spcBef>
                <a:spcPts val="1600"/>
              </a:spcBef>
              <a:spcAft>
                <a:spcPts val="0"/>
              </a:spcAft>
              <a:buClr>
                <a:schemeClr val="dk2"/>
              </a:buClr>
              <a:buSzPts val="1400"/>
              <a:buChar char="●"/>
              <a:defRPr>
                <a:solidFill>
                  <a:schemeClr val="dk2"/>
                </a:solidFill>
              </a:defRPr>
            </a:lvl4pPr>
            <a:lvl5pPr indent="-317500" lvl="4" marL="2286000" rtl="0">
              <a:lnSpc>
                <a:spcPct val="115000"/>
              </a:lnSpc>
              <a:spcBef>
                <a:spcPts val="1600"/>
              </a:spcBef>
              <a:spcAft>
                <a:spcPts val="0"/>
              </a:spcAft>
              <a:buClr>
                <a:schemeClr val="dk2"/>
              </a:buClr>
              <a:buSzPts val="1400"/>
              <a:buChar char="○"/>
              <a:defRPr>
                <a:solidFill>
                  <a:schemeClr val="dk2"/>
                </a:solidFill>
              </a:defRPr>
            </a:lvl5pPr>
            <a:lvl6pPr indent="-317500" lvl="5" marL="2743200" rtl="0">
              <a:lnSpc>
                <a:spcPct val="115000"/>
              </a:lnSpc>
              <a:spcBef>
                <a:spcPts val="1600"/>
              </a:spcBef>
              <a:spcAft>
                <a:spcPts val="0"/>
              </a:spcAft>
              <a:buClr>
                <a:schemeClr val="dk2"/>
              </a:buClr>
              <a:buSzPts val="1400"/>
              <a:buChar char="■"/>
              <a:defRPr>
                <a:solidFill>
                  <a:schemeClr val="dk2"/>
                </a:solidFill>
              </a:defRPr>
            </a:lvl6pPr>
            <a:lvl7pPr indent="-317500" lvl="6" marL="3200400" rtl="0">
              <a:lnSpc>
                <a:spcPct val="115000"/>
              </a:lnSpc>
              <a:spcBef>
                <a:spcPts val="1600"/>
              </a:spcBef>
              <a:spcAft>
                <a:spcPts val="0"/>
              </a:spcAft>
              <a:buClr>
                <a:schemeClr val="dk2"/>
              </a:buClr>
              <a:buSzPts val="1400"/>
              <a:buChar char="●"/>
              <a:defRPr>
                <a:solidFill>
                  <a:schemeClr val="dk2"/>
                </a:solidFill>
              </a:defRPr>
            </a:lvl7pPr>
            <a:lvl8pPr indent="-317500" lvl="7" marL="3657600" rtl="0">
              <a:lnSpc>
                <a:spcPct val="115000"/>
              </a:lnSpc>
              <a:spcBef>
                <a:spcPts val="1600"/>
              </a:spcBef>
              <a:spcAft>
                <a:spcPts val="0"/>
              </a:spcAft>
              <a:buClr>
                <a:schemeClr val="dk2"/>
              </a:buClr>
              <a:buSzPts val="1400"/>
              <a:buChar char="○"/>
              <a:defRPr>
                <a:solidFill>
                  <a:schemeClr val="dk2"/>
                </a:solidFill>
              </a:defRPr>
            </a:lvl8pPr>
            <a:lvl9pPr indent="-317500" lvl="8" marL="4114800" rtl="0">
              <a:lnSpc>
                <a:spcPct val="115000"/>
              </a:lnSpc>
              <a:spcBef>
                <a:spcPts val="1600"/>
              </a:spcBef>
              <a:spcAft>
                <a:spcPts val="1600"/>
              </a:spcAft>
              <a:buClr>
                <a:schemeClr val="dk2"/>
              </a:buClr>
              <a:buSzPts val="1400"/>
              <a:buChar char="■"/>
              <a:defRPr>
                <a:solidFill>
                  <a:schemeClr val="dk2"/>
                </a:solidFill>
              </a:defRPr>
            </a:lvl9pPr>
          </a:lstStyle>
          <a:p/>
        </p:txBody>
      </p:sp>
      <p:sp>
        <p:nvSpPr>
          <p:cNvPr id="2602" name="Google Shape;2602;p17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819" r:id="rId1"/>
    <p:sldLayoutId id="2147483820" r:id="rId2"/>
    <p:sldLayoutId id="2147483821" r:id="rId3"/>
    <p:sldLayoutId id="2147483822" r:id="rId4"/>
    <p:sldLayoutId id="2147483823" r:id="rId5"/>
    <p:sldLayoutId id="2147483824" r:id="rId6"/>
    <p:sldLayoutId id="2147483825" r:id="rId7"/>
    <p:sldLayoutId id="2147483826" r:id="rId8"/>
    <p:sldLayoutId id="2147483827" r:id="rId9"/>
    <p:sldLayoutId id="2147483828" r:id="rId10"/>
    <p:sldLayoutId id="2147483829" r:id="rId11"/>
    <p:sldLayoutId id="2147483830" r:id="rId12"/>
    <p:sldLayoutId id="2147483831" r:id="rId13"/>
    <p:sldLayoutId id="2147483832" r:id="rId14"/>
    <p:sldLayoutId id="2147483833" r:id="rId15"/>
    <p:sldLayoutId id="2147483834" r:id="rId16"/>
    <p:sldLayoutId id="2147483835" r:id="rId17"/>
    <p:sldLayoutId id="2147483836" r:id="rId18"/>
    <p:sldLayoutId id="2147483837" r:id="rId19"/>
    <p:sldLayoutId id="2147483838" r:id="rId20"/>
    <p:sldLayoutId id="2147483839" r:id="rId21"/>
    <p:sldLayoutId id="2147483840" r:id="rId22"/>
    <p:sldLayoutId id="2147483841" r:id="rId23"/>
    <p:sldLayoutId id="2147483842" r:id="rId24"/>
    <p:sldLayoutId id="2147483843" r:id="rId25"/>
    <p:sldLayoutId id="2147483844" r:id="rId26"/>
    <p:sldLayoutId id="2147483845" r:id="rId27"/>
    <p:sldLayoutId id="2147483846" r:id="rId28"/>
    <p:sldLayoutId id="2147483847" r:id="rId29"/>
    <p:sldLayoutId id="2147483848" r:id="rId30"/>
    <p:sldLayoutId id="2147483849" r:id="rId31"/>
    <p:sldLayoutId id="2147483850" r:id="rId32"/>
    <p:sldLayoutId id="2147483851" r:id="rId33"/>
    <p:sldLayoutId id="2147483852" r:id="rId34"/>
    <p:sldLayoutId id="2147483853" r:id="rId35"/>
    <p:sldLayoutId id="2147483854" r:id="rId36"/>
    <p:sldLayoutId id="2147483855" r:id="rId37"/>
    <p:sldLayoutId id="2147483856" r:id="rId38"/>
    <p:sldLayoutId id="2147483857" r:id="rId39"/>
    <p:sldLayoutId id="2147483858" r:id="rId40"/>
    <p:sldLayoutId id="2147483859" r:id="rId41"/>
    <p:sldLayoutId id="2147483860" r:id="rId42"/>
    <p:sldLayoutId id="2147483861" r:id="rId43"/>
    <p:sldLayoutId id="2147483862" r:id="rId44"/>
    <p:sldLayoutId id="2147483863" r:id="rId45"/>
    <p:sldLayoutId id="2147483864" r:id="rId46"/>
    <p:sldLayoutId id="2147483865" r:id="rId47"/>
    <p:sldLayoutId id="2147483866" r:id="rId48"/>
    <p:sldLayoutId id="2147483867" r:id="rId49"/>
    <p:sldLayoutId id="2147483868" r:id="rId50"/>
    <p:sldLayoutId id="2147483869" r:id="rId51"/>
    <p:sldLayoutId id="2147483870" r:id="rId52"/>
    <p:sldLayoutId id="2147483871" r:id="rId53"/>
    <p:sldLayoutId id="2147483872" r:id="rId54"/>
    <p:sldLayoutId id="2147483873" r:id="rId55"/>
    <p:sldLayoutId id="2147483874" r:id="rId56"/>
    <p:sldLayoutId id="2147483875" r:id="rId57"/>
    <p:sldLayoutId id="2147483876" r:id="rId58"/>
    <p:sldLayoutId id="2147483877" r:id="rId59"/>
    <p:sldLayoutId id="2147483878" r:id="rId6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3507" name="Shape 3507"/>
        <p:cNvGrpSpPr/>
        <p:nvPr/>
      </p:nvGrpSpPr>
      <p:grpSpPr>
        <a:xfrm>
          <a:off x="0" y="0"/>
          <a:ext cx="0" cy="0"/>
          <a:chOff x="0" y="0"/>
          <a:chExt cx="0" cy="0"/>
        </a:xfrm>
      </p:grpSpPr>
      <p:sp>
        <p:nvSpPr>
          <p:cNvPr id="3508" name="Google Shape;3508;p236"/>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lgn="r">
              <a:buNone/>
              <a:defRPr sz="600">
                <a:solidFill>
                  <a:srgbClr val="000000"/>
                </a:solidFill>
                <a:latin typeface="Roboto"/>
                <a:ea typeface="Roboto"/>
                <a:cs typeface="Roboto"/>
                <a:sym typeface="Roboto"/>
              </a:defRPr>
            </a:lvl1pPr>
            <a:lvl2pPr lvl="1" rtl="0" algn="r">
              <a:buNone/>
              <a:defRPr sz="600">
                <a:solidFill>
                  <a:srgbClr val="000000"/>
                </a:solidFill>
                <a:latin typeface="Roboto"/>
                <a:ea typeface="Roboto"/>
                <a:cs typeface="Roboto"/>
                <a:sym typeface="Roboto"/>
              </a:defRPr>
            </a:lvl2pPr>
            <a:lvl3pPr lvl="2" rtl="0" algn="r">
              <a:buNone/>
              <a:defRPr sz="600">
                <a:solidFill>
                  <a:srgbClr val="000000"/>
                </a:solidFill>
                <a:latin typeface="Roboto"/>
                <a:ea typeface="Roboto"/>
                <a:cs typeface="Roboto"/>
                <a:sym typeface="Roboto"/>
              </a:defRPr>
            </a:lvl3pPr>
            <a:lvl4pPr lvl="3" rtl="0" algn="r">
              <a:buNone/>
              <a:defRPr sz="600">
                <a:solidFill>
                  <a:srgbClr val="000000"/>
                </a:solidFill>
                <a:latin typeface="Roboto"/>
                <a:ea typeface="Roboto"/>
                <a:cs typeface="Roboto"/>
                <a:sym typeface="Roboto"/>
              </a:defRPr>
            </a:lvl4pPr>
            <a:lvl5pPr lvl="4" rtl="0" algn="r">
              <a:buNone/>
              <a:defRPr sz="600">
                <a:solidFill>
                  <a:srgbClr val="000000"/>
                </a:solidFill>
                <a:latin typeface="Roboto"/>
                <a:ea typeface="Roboto"/>
                <a:cs typeface="Roboto"/>
                <a:sym typeface="Roboto"/>
              </a:defRPr>
            </a:lvl5pPr>
            <a:lvl6pPr lvl="5" rtl="0" algn="r">
              <a:buNone/>
              <a:defRPr sz="600">
                <a:solidFill>
                  <a:srgbClr val="000000"/>
                </a:solidFill>
                <a:latin typeface="Roboto"/>
                <a:ea typeface="Roboto"/>
                <a:cs typeface="Roboto"/>
                <a:sym typeface="Roboto"/>
              </a:defRPr>
            </a:lvl6pPr>
            <a:lvl7pPr lvl="6" rtl="0" algn="r">
              <a:buNone/>
              <a:defRPr sz="600">
                <a:solidFill>
                  <a:srgbClr val="000000"/>
                </a:solidFill>
                <a:latin typeface="Roboto"/>
                <a:ea typeface="Roboto"/>
                <a:cs typeface="Roboto"/>
                <a:sym typeface="Roboto"/>
              </a:defRPr>
            </a:lvl7pPr>
            <a:lvl8pPr lvl="7" rtl="0" algn="r">
              <a:buNone/>
              <a:defRPr sz="600">
                <a:solidFill>
                  <a:srgbClr val="000000"/>
                </a:solidFill>
                <a:latin typeface="Roboto"/>
                <a:ea typeface="Roboto"/>
                <a:cs typeface="Roboto"/>
                <a:sym typeface="Roboto"/>
              </a:defRPr>
            </a:lvl8pPr>
            <a:lvl9pPr lvl="8" rtl="0" algn="r">
              <a:buNone/>
              <a:defRPr sz="600">
                <a:solidFill>
                  <a:srgbClr val="000000"/>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879" r:id="rId1"/>
    <p:sldLayoutId id="2147483880" r:id="rId2"/>
    <p:sldLayoutId id="2147483881" r:id="rId3"/>
    <p:sldLayoutId id="2147483882" r:id="rId4"/>
    <p:sldLayoutId id="2147483883" r:id="rId5"/>
    <p:sldLayoutId id="2147483884" r:id="rId6"/>
    <p:sldLayoutId id="2147483885" r:id="rId7"/>
    <p:sldLayoutId id="2147483886" r:id="rId8"/>
    <p:sldLayoutId id="2147483887" r:id="rId9"/>
    <p:sldLayoutId id="2147483888" r:id="rId10"/>
    <p:sldLayoutId id="2147483889" r:id="rId11"/>
    <p:sldLayoutId id="2147483890" r:id="rId12"/>
    <p:sldLayoutId id="2147483891" r:id="rId13"/>
    <p:sldLayoutId id="2147483892" r:id="rId14"/>
    <p:sldLayoutId id="2147483893" r:id="rId15"/>
    <p:sldLayoutId id="2147483894" r:id="rId16"/>
    <p:sldLayoutId id="2147483895" r:id="rId17"/>
    <p:sldLayoutId id="2147483896" r:id="rId18"/>
    <p:sldLayoutId id="2147483897" r:id="rId19"/>
    <p:sldLayoutId id="2147483898" r:id="rId20"/>
    <p:sldLayoutId id="2147483899" r:id="rId21"/>
    <p:sldLayoutId id="2147483900" r:id="rId22"/>
    <p:sldLayoutId id="2147483901" r:id="rId23"/>
    <p:sldLayoutId id="2147483902" r:id="rId24"/>
    <p:sldLayoutId id="2147483903" r:id="rId25"/>
    <p:sldLayoutId id="2147483904" r:id="rId26"/>
    <p:sldLayoutId id="2147483905" r:id="rId27"/>
    <p:sldLayoutId id="2147483906" r:id="rId28"/>
    <p:sldLayoutId id="2147483907" r:id="rId29"/>
    <p:sldLayoutId id="2147483908" r:id="rId30"/>
    <p:sldLayoutId id="2147483909" r:id="rId31"/>
    <p:sldLayoutId id="2147483910" r:id="rId32"/>
    <p:sldLayoutId id="2147483911" r:id="rId33"/>
    <p:sldLayoutId id="2147483912" r:id="rId34"/>
    <p:sldLayoutId id="2147483913" r:id="rId35"/>
    <p:sldLayoutId id="2147483914" r:id="rId36"/>
    <p:sldLayoutId id="2147483915" r:id="rId37"/>
    <p:sldLayoutId id="2147483916" r:id="rId38"/>
    <p:sldLayoutId id="2147483917" r:id="rId39"/>
    <p:sldLayoutId id="2147483918" r:id="rId40"/>
    <p:sldLayoutId id="2147483919" r:id="rId41"/>
    <p:sldLayoutId id="2147483920" r:id="rId42"/>
    <p:sldLayoutId id="2147483921" r:id="rId43"/>
    <p:sldLayoutId id="2147483922" r:id="rId44"/>
    <p:sldLayoutId id="2147483923" r:id="rId45"/>
    <p:sldLayoutId id="2147483924" r:id="rId46"/>
    <p:sldLayoutId id="2147483925" r:id="rId47"/>
    <p:sldLayoutId id="2147483926" r:id="rId48"/>
    <p:sldLayoutId id="2147483927" r:id="rId49"/>
    <p:sldLayoutId id="2147483928" r:id="rId50"/>
    <p:sldLayoutId id="2147483929" r:id="rId51"/>
    <p:sldLayoutId id="2147483930" r:id="rId52"/>
    <p:sldLayoutId id="2147483931" r:id="rId53"/>
    <p:sldLayoutId id="2147483932" r:id="rId54"/>
    <p:sldLayoutId id="2147483933" r:id="rId55"/>
    <p:sldLayoutId id="2147483934" r:id="rId56"/>
    <p:sldLayoutId id="2147483935" r:id="rId57"/>
    <p:sldLayoutId id="2147483936" r:id="rId58"/>
    <p:sldLayoutId id="2147483937" r:id="rId59"/>
    <p:sldLayoutId id="2147483938" r:id="rId60"/>
    <p:sldLayoutId id="2147483939" r:id="rId61"/>
    <p:sldLayoutId id="2147483940" r:id="rId62"/>
    <p:sldLayoutId id="2147483941" r:id="rId63"/>
    <p:sldLayoutId id="2147483942" r:id="rId64"/>
    <p:sldLayoutId id="2147483943" r:id="rId65"/>
    <p:sldLayoutId id="2147483944" r:id="rId66"/>
    <p:sldLayoutId id="2147483945" r:id="rId67"/>
    <p:sldLayoutId id="2147483946" r:id="rId68"/>
    <p:sldLayoutId id="2147483947" r:id="rId69"/>
    <p:sldLayoutId id="2147483948" r:id="rId70"/>
    <p:sldLayoutId id="2147483949" r:id="rId71"/>
    <p:sldLayoutId id="2147483950" r:id="rId72"/>
    <p:sldLayoutId id="2147483951" r:id="rId73"/>
    <p:sldLayoutId id="2147483952" r:id="rId74"/>
    <p:sldLayoutId id="2147483953" r:id="rId75"/>
    <p:sldLayoutId id="2147483954" r:id="rId76"/>
    <p:sldLayoutId id="2147483955" r:id="rId77"/>
    <p:sldLayoutId id="2147483956" r:id="rId78"/>
    <p:sldLayoutId id="2147483957" r:id="rId79"/>
    <p:sldLayoutId id="2147483958" r:id="rId80"/>
    <p:sldLayoutId id="2147483959" r:id="rId81"/>
    <p:sldLayoutId id="2147483960" r:id="rId82"/>
    <p:sldLayoutId id="2147483961" r:id="rId83"/>
    <p:sldLayoutId id="2147483962" r:id="rId84"/>
    <p:sldLayoutId id="2147483963" r:id="rId85"/>
    <p:sldLayoutId id="2147483964" r:id="rId86"/>
    <p:sldLayoutId id="2147483965" r:id="rId87"/>
    <p:sldLayoutId id="2147483966" r:id="rId88"/>
    <p:sldLayoutId id="2147483967" r:id="rId89"/>
    <p:sldLayoutId id="2147483968" r:id="rId90"/>
    <p:sldLayoutId id="2147483969" r:id="rId91"/>
  </p:sldLayoutIdLst>
  <mc:AlternateContent>
    <mc:Choice Requires="p14">
      <p:transition p14:dur="400">
        <p:fade thruBlk="1"/>
      </p:transition>
    </mc:Choice>
    <mc:Fallback>
      <p:transition>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4867" name="Shape 4867"/>
        <p:cNvGrpSpPr/>
        <p:nvPr/>
      </p:nvGrpSpPr>
      <p:grpSpPr>
        <a:xfrm>
          <a:off x="0" y="0"/>
          <a:ext cx="0" cy="0"/>
          <a:chOff x="0" y="0"/>
          <a:chExt cx="0" cy="0"/>
        </a:xfrm>
      </p:grpSpPr>
      <p:sp>
        <p:nvSpPr>
          <p:cNvPr id="4868" name="Google Shape;4868;p328"/>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rtl="0" algn="r">
              <a:buNone/>
              <a:defRPr sz="1300">
                <a:solidFill>
                  <a:schemeClr val="tx1"/>
                </a:solidFill>
              </a:defRPr>
            </a:lvl1pPr>
            <a:lvl2pPr lvl="1" rtl="0" algn="r">
              <a:buNone/>
              <a:defRPr sz="1300">
                <a:solidFill>
                  <a:schemeClr val="tx1"/>
                </a:solidFill>
              </a:defRPr>
            </a:lvl2pPr>
            <a:lvl3pPr lvl="2" rtl="0" algn="r">
              <a:buNone/>
              <a:defRPr sz="1300">
                <a:solidFill>
                  <a:schemeClr val="tx1"/>
                </a:solidFill>
              </a:defRPr>
            </a:lvl3pPr>
            <a:lvl4pPr lvl="3" rtl="0" algn="r">
              <a:buNone/>
              <a:defRPr sz="1300">
                <a:solidFill>
                  <a:schemeClr val="tx1"/>
                </a:solidFill>
              </a:defRPr>
            </a:lvl4pPr>
            <a:lvl5pPr lvl="4" rtl="0" algn="r">
              <a:buNone/>
              <a:defRPr sz="1300">
                <a:solidFill>
                  <a:schemeClr val="tx1"/>
                </a:solidFill>
              </a:defRPr>
            </a:lvl5pPr>
            <a:lvl6pPr lvl="5" rtl="0" algn="r">
              <a:buNone/>
              <a:defRPr sz="1300">
                <a:solidFill>
                  <a:schemeClr val="tx1"/>
                </a:solidFill>
              </a:defRPr>
            </a:lvl6pPr>
            <a:lvl7pPr lvl="6" rtl="0" algn="r">
              <a:buNone/>
              <a:defRPr sz="1300">
                <a:solidFill>
                  <a:schemeClr val="tx1"/>
                </a:solidFill>
              </a:defRPr>
            </a:lvl7pPr>
            <a:lvl8pPr lvl="7" rtl="0" algn="r">
              <a:buNone/>
              <a:defRPr sz="1300">
                <a:solidFill>
                  <a:schemeClr val="tx1"/>
                </a:solidFill>
              </a:defRPr>
            </a:lvl8pPr>
            <a:lvl9pPr lvl="8" rtl="0" algn="r">
              <a:buNone/>
              <a:defRPr sz="1300">
                <a:solidFill>
                  <a:schemeClr val="tx1"/>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970" r:id="rId1"/>
    <p:sldLayoutId id="2147483971" r:id="rId2"/>
    <p:sldLayoutId id="2147483972" r:id="rId3"/>
    <p:sldLayoutId id="2147483973" r:id="rId4"/>
    <p:sldLayoutId id="2147483974" r:id="rId5"/>
    <p:sldLayoutId id="2147483975" r:id="rId6"/>
    <p:sldLayoutId id="2147483976" r:id="rId7"/>
    <p:sldLayoutId id="2147483977" r:id="rId8"/>
    <p:sldLayoutId id="2147483978" r:id="rId9"/>
    <p:sldLayoutId id="2147483979" r:id="rId10"/>
    <p:sldLayoutId id="2147483980" r:id="rId11"/>
    <p:sldLayoutId id="2147483981" r:id="rId12"/>
    <p:sldLayoutId id="2147483982" r:id="rId13"/>
    <p:sldLayoutId id="2147483983" r:id="rId14"/>
    <p:sldLayoutId id="2147483984" r:id="rId15"/>
    <p:sldLayoutId id="2147483985" r:id="rId16"/>
    <p:sldLayoutId id="2147483986" r:id="rId17"/>
    <p:sldLayoutId id="2147483987" r:id="rId18"/>
    <p:sldLayoutId id="2147483988" r:id="rId19"/>
    <p:sldLayoutId id="2147483989" r:id="rId20"/>
    <p:sldLayoutId id="2147483990" r:id="rId21"/>
    <p:sldLayoutId id="2147483991" r:id="rId22"/>
    <p:sldLayoutId id="2147483992" r:id="rId23"/>
    <p:sldLayoutId id="2147483993" r:id="rId24"/>
    <p:sldLayoutId id="2147483994" r:id="rId25"/>
    <p:sldLayoutId id="2147483995" r:id="rId26"/>
    <p:sldLayoutId id="2147483996" r:id="rId27"/>
    <p:sldLayoutId id="2147483997" r:id="rId28"/>
    <p:sldLayoutId id="2147483998" r:id="rId29"/>
    <p:sldLayoutId id="2147483999" r:id="rId30"/>
    <p:sldLayoutId id="2147484000" r:id="rId31"/>
    <p:sldLayoutId id="2147484001" r:id="rId32"/>
    <p:sldLayoutId id="2147484002" r:id="rId33"/>
    <p:sldLayoutId id="2147484003" r:id="rId34"/>
    <p:sldLayoutId id="2147484004" r:id="rId35"/>
    <p:sldLayoutId id="2147484005" r:id="rId36"/>
    <p:sldLayoutId id="2147484006" r:id="rId37"/>
    <p:sldLayoutId id="2147484007" r:id="rId38"/>
    <p:sldLayoutId id="2147484008" r:id="rId39"/>
    <p:sldLayoutId id="2147484009" r:id="rId40"/>
    <p:sldLayoutId id="2147484010" r:id="rId41"/>
    <p:sldLayoutId id="2147484011" r:id="rId42"/>
    <p:sldLayoutId id="2147484012" r:id="rId43"/>
    <p:sldLayoutId id="2147484013" r:id="rId44"/>
    <p:sldLayoutId id="2147484014" r:id="rId45"/>
    <p:sldLayoutId id="2147484015" r:id="rId46"/>
    <p:sldLayoutId id="2147484016" r:id="rId47"/>
    <p:sldLayoutId id="2147484017" r:id="rId48"/>
    <p:sldLayoutId id="2147484018" r:id="rId49"/>
    <p:sldLayoutId id="2147484019" r:id="rId50"/>
    <p:sldLayoutId id="2147484020" r:id="rId51"/>
    <p:sldLayoutId id="2147484021" r:id="rId52"/>
    <p:sldLayoutId id="2147484022" r:id="rId53"/>
    <p:sldLayoutId id="2147484023" r:id="rId54"/>
    <p:sldLayoutId id="2147484024" r:id="rId55"/>
    <p:sldLayoutId id="2147484025" r:id="rId56"/>
    <p:sldLayoutId id="2147484026" r:id="rId57"/>
    <p:sldLayoutId id="2147484027" r:id="rId5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5.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0.xml"/><Relationship Id="rId3" Type="http://schemas.openxmlformats.org/officeDocument/2006/relationships/image" Target="../media/image65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1.xml"/><Relationship Id="rId3" Type="http://schemas.openxmlformats.org/officeDocument/2006/relationships/image" Target="../media/image657.gi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2.xml"/><Relationship Id="rId3" Type="http://schemas.openxmlformats.org/officeDocument/2006/relationships/image" Target="../media/image65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3.xml"/><Relationship Id="rId3" Type="http://schemas.openxmlformats.org/officeDocument/2006/relationships/image" Target="../media/image65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4.xml"/><Relationship Id="rId3" Type="http://schemas.openxmlformats.org/officeDocument/2006/relationships/image" Target="../media/image65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5.xml"/><Relationship Id="rId3" Type="http://schemas.openxmlformats.org/officeDocument/2006/relationships/image" Target="../media/image65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6.xml"/><Relationship Id="rId3" Type="http://schemas.openxmlformats.org/officeDocument/2006/relationships/image" Target="../media/image655.png"/><Relationship Id="rId4" Type="http://schemas.openxmlformats.org/officeDocument/2006/relationships/image" Target="../media/image65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7.xml"/><Relationship Id="rId3" Type="http://schemas.openxmlformats.org/officeDocument/2006/relationships/image" Target="../media/image663.png"/><Relationship Id="rId4" Type="http://schemas.openxmlformats.org/officeDocument/2006/relationships/image" Target="../media/image668.png"/><Relationship Id="rId5" Type="http://schemas.openxmlformats.org/officeDocument/2006/relationships/image" Target="../media/image66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8.xml"/><Relationship Id="rId3" Type="http://schemas.openxmlformats.org/officeDocument/2006/relationships/image" Target="../media/image66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05.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4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1.xml"/><Relationship Id="rId3" Type="http://schemas.openxmlformats.org/officeDocument/2006/relationships/image" Target="../media/image662.gi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6.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44.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6.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4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7.xml"/><Relationship Id="rId3" Type="http://schemas.openxmlformats.org/officeDocument/2006/relationships/image" Target="../media/image66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8.xml"/><Relationship Id="rId3" Type="http://schemas.openxmlformats.org/officeDocument/2006/relationships/image" Target="../media/image67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44.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4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6.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79.xml"/><Relationship Id="rId2" Type="http://schemas.openxmlformats.org/officeDocument/2006/relationships/notesSlide" Target="../notesSlides/notesSlide32.xml"/><Relationship Id="rId3" Type="http://schemas.openxmlformats.org/officeDocument/2006/relationships/image" Target="../media/image68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4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4.xml"/><Relationship Id="rId3" Type="http://schemas.openxmlformats.org/officeDocument/2006/relationships/image" Target="../media/image66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44.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6.xml"/><Relationship Id="rId3" Type="http://schemas.openxmlformats.org/officeDocument/2006/relationships/image" Target="../media/image662.gi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6.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4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9.xml"/><Relationship Id="rId3" Type="http://schemas.openxmlformats.org/officeDocument/2006/relationships/image" Target="../media/image673.png"/><Relationship Id="rId4" Type="http://schemas.openxmlformats.org/officeDocument/2006/relationships/image" Target="../media/image67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41.xml"/><Relationship Id="rId2" Type="http://schemas.openxmlformats.org/officeDocument/2006/relationships/notesSlide" Target="../notesSlides/notesSlide4.xml"/><Relationship Id="rId3" Type="http://schemas.openxmlformats.org/officeDocument/2006/relationships/image" Target="../media/image67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0.xml"/><Relationship Id="rId3" Type="http://schemas.openxmlformats.org/officeDocument/2006/relationships/image" Target="../media/image678.png"/><Relationship Id="rId4" Type="http://schemas.openxmlformats.org/officeDocument/2006/relationships/image" Target="../media/image67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1.xml"/><Relationship Id="rId3" Type="http://schemas.openxmlformats.org/officeDocument/2006/relationships/image" Target="../media/image67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44.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4.xml"/><Relationship Id="rId3" Type="http://schemas.openxmlformats.org/officeDocument/2006/relationships/image" Target="../media/image662.gif"/></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6.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2.xml"/><Relationship Id="rId2" Type="http://schemas.openxmlformats.org/officeDocument/2006/relationships/notesSlide" Target="../notesSlides/notesSlide4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41.xml"/><Relationship Id="rId2" Type="http://schemas.openxmlformats.org/officeDocument/2006/relationships/notesSlide" Target="../notesSlides/notesSlide5.xml"/><Relationship Id="rId3" Type="http://schemas.openxmlformats.org/officeDocument/2006/relationships/image" Target="../media/image64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2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4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4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9.xml"/><Relationship Id="rId3" Type="http://schemas.openxmlformats.org/officeDocument/2006/relationships/image" Target="../media/image65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33" name="Shape 5933"/>
        <p:cNvGrpSpPr/>
        <p:nvPr/>
      </p:nvGrpSpPr>
      <p:grpSpPr>
        <a:xfrm>
          <a:off x="0" y="0"/>
          <a:ext cx="0" cy="0"/>
          <a:chOff x="0" y="0"/>
          <a:chExt cx="0" cy="0"/>
        </a:xfrm>
      </p:grpSpPr>
      <p:sp>
        <p:nvSpPr>
          <p:cNvPr id="5934" name="Google Shape;5934;p387"/>
          <p:cNvSpPr txBox="1"/>
          <p:nvPr>
            <p:ph type="title"/>
          </p:nvPr>
        </p:nvSpPr>
        <p:spPr>
          <a:xfrm>
            <a:off x="525600" y="4319775"/>
            <a:ext cx="8344500" cy="319200"/>
          </a:xfrm>
          <a:prstGeom prst="rect">
            <a:avLst/>
          </a:prstGeom>
        </p:spPr>
        <p:txBody>
          <a:bodyPr anchorCtr="0" anchor="ctr" bIns="0" lIns="0" spcFirstLastPara="1" rIns="1188700" wrap="square" tIns="9125">
            <a:noAutofit/>
          </a:bodyPr>
          <a:lstStyle/>
          <a:p>
            <a:pPr indent="0" lvl="0" marL="0" rtl="0" algn="r">
              <a:spcBef>
                <a:spcPts val="0"/>
              </a:spcBef>
              <a:spcAft>
                <a:spcPts val="0"/>
              </a:spcAft>
              <a:buNone/>
            </a:pPr>
            <a:r>
              <a:rPr lang="en"/>
              <a:t>Lesson 18.1</a:t>
            </a:r>
            <a:endParaRPr/>
          </a:p>
        </p:txBody>
      </p:sp>
      <p:sp>
        <p:nvSpPr>
          <p:cNvPr id="5935" name="Google Shape;5935;p387"/>
          <p:cNvSpPr txBox="1"/>
          <p:nvPr>
            <p:ph idx="2" type="title"/>
          </p:nvPr>
        </p:nvSpPr>
        <p:spPr>
          <a:xfrm>
            <a:off x="274350" y="1828800"/>
            <a:ext cx="8595300" cy="1248000"/>
          </a:xfrm>
          <a:prstGeom prst="rect">
            <a:avLst/>
          </a:prstGeom>
        </p:spPr>
        <p:txBody>
          <a:bodyPr anchorCtr="0" anchor="t" bIns="457200" lIns="2880350" spcFirstLastPara="1" rIns="457200" wrap="square" tIns="0">
            <a:noAutofit/>
          </a:bodyPr>
          <a:lstStyle/>
          <a:p>
            <a:pPr indent="0" lvl="0" marL="0" rtl="0" algn="l">
              <a:spcBef>
                <a:spcPts val="0"/>
              </a:spcBef>
              <a:spcAft>
                <a:spcPts val="0"/>
              </a:spcAft>
              <a:buClr>
                <a:schemeClr val="dk1"/>
              </a:buClr>
              <a:buSzPts val="1100"/>
              <a:buFont typeface="Arial"/>
              <a:buNone/>
            </a:pPr>
            <a:r>
              <a:rPr lang="en">
                <a:solidFill>
                  <a:schemeClr val="dk1"/>
                </a:solidFill>
              </a:rPr>
              <a:t>Introduction to Tableau</a:t>
            </a:r>
            <a:endParaRPr>
              <a:solidFill>
                <a:schemeClr val="dk1"/>
              </a:solidFill>
            </a:endParaRPr>
          </a:p>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98" name="Shape 5998"/>
        <p:cNvGrpSpPr/>
        <p:nvPr/>
      </p:nvGrpSpPr>
      <p:grpSpPr>
        <a:xfrm>
          <a:off x="0" y="0"/>
          <a:ext cx="0" cy="0"/>
          <a:chOff x="0" y="0"/>
          <a:chExt cx="0" cy="0"/>
        </a:xfrm>
      </p:grpSpPr>
      <p:sp>
        <p:nvSpPr>
          <p:cNvPr id="5999" name="Google Shape;5999;p39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SzPts val="990"/>
              <a:buNone/>
            </a:pPr>
            <a:r>
              <a:rPr lang="en" sz="2440"/>
              <a:t>Instructor Do: Loading and Exploring Data</a:t>
            </a:r>
            <a:endParaRPr b="1" sz="2440">
              <a:latin typeface="Roboto"/>
              <a:ea typeface="Roboto"/>
              <a:cs typeface="Roboto"/>
              <a:sym typeface="Roboto"/>
            </a:endParaRPr>
          </a:p>
        </p:txBody>
      </p:sp>
      <p:pic>
        <p:nvPicPr>
          <p:cNvPr id="6000" name="Google Shape;6000;p396"/>
          <p:cNvPicPr preferRelativeResize="0"/>
          <p:nvPr/>
        </p:nvPicPr>
        <p:blipFill>
          <a:blip r:embed="rId3">
            <a:alphaModFix/>
          </a:blip>
          <a:stretch>
            <a:fillRect/>
          </a:stretch>
        </p:blipFill>
        <p:spPr>
          <a:xfrm>
            <a:off x="152400" y="1921150"/>
            <a:ext cx="8839198" cy="2635925"/>
          </a:xfrm>
          <a:prstGeom prst="rect">
            <a:avLst/>
          </a:prstGeom>
          <a:noFill/>
          <a:ln>
            <a:noFill/>
          </a:ln>
        </p:spPr>
      </p:pic>
      <p:sp>
        <p:nvSpPr>
          <p:cNvPr id="6001" name="Google Shape;6001;p396"/>
          <p:cNvSpPr txBox="1"/>
          <p:nvPr/>
        </p:nvSpPr>
        <p:spPr>
          <a:xfrm>
            <a:off x="377125" y="904300"/>
            <a:ext cx="80163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Select </a:t>
            </a:r>
            <a:r>
              <a:rPr i="1" lang="en"/>
              <a:t>"Microsoft Excel"</a:t>
            </a:r>
            <a:r>
              <a:rPr lang="en"/>
              <a:t> from the list of data sources available, and load </a:t>
            </a:r>
            <a:r>
              <a:rPr i="1" lang="en"/>
              <a:t>GlobalRentals.xlsx</a:t>
            </a:r>
            <a:r>
              <a:rPr lang="en"/>
              <a:t> within Tableau. After the data has been imported into Tableau, individual sheets from the original Excel workbook can be dragged from the navigator into the main application.</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05" name="Shape 6005"/>
        <p:cNvGrpSpPr/>
        <p:nvPr/>
      </p:nvGrpSpPr>
      <p:grpSpPr>
        <a:xfrm>
          <a:off x="0" y="0"/>
          <a:ext cx="0" cy="0"/>
          <a:chOff x="0" y="0"/>
          <a:chExt cx="0" cy="0"/>
        </a:xfrm>
      </p:grpSpPr>
      <p:sp>
        <p:nvSpPr>
          <p:cNvPr id="6006" name="Google Shape;6006;p39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SzPts val="990"/>
              <a:buNone/>
            </a:pPr>
            <a:r>
              <a:rPr lang="en" sz="2440"/>
              <a:t>Instructor Do: Loading and Exploring Data</a:t>
            </a:r>
            <a:endParaRPr b="1" sz="2440">
              <a:latin typeface="Roboto"/>
              <a:ea typeface="Roboto"/>
              <a:cs typeface="Roboto"/>
              <a:sym typeface="Roboto"/>
            </a:endParaRPr>
          </a:p>
        </p:txBody>
      </p:sp>
      <p:pic>
        <p:nvPicPr>
          <p:cNvPr id="6007" name="Google Shape;6007;p397"/>
          <p:cNvPicPr preferRelativeResize="0"/>
          <p:nvPr/>
        </p:nvPicPr>
        <p:blipFill>
          <a:blip r:embed="rId3">
            <a:alphaModFix/>
          </a:blip>
          <a:stretch>
            <a:fillRect/>
          </a:stretch>
        </p:blipFill>
        <p:spPr>
          <a:xfrm>
            <a:off x="800323" y="1150950"/>
            <a:ext cx="7469726" cy="3551926"/>
          </a:xfrm>
          <a:prstGeom prst="rect">
            <a:avLst/>
          </a:prstGeom>
          <a:noFill/>
          <a:ln>
            <a:noFill/>
          </a:ln>
        </p:spPr>
      </p:pic>
      <p:sp>
        <p:nvSpPr>
          <p:cNvPr id="6008" name="Google Shape;6008;p397"/>
          <p:cNvSpPr txBox="1"/>
          <p:nvPr/>
        </p:nvSpPr>
        <p:spPr>
          <a:xfrm>
            <a:off x="822525" y="750750"/>
            <a:ext cx="8014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O</a:t>
            </a:r>
            <a:r>
              <a:rPr lang="en"/>
              <a:t>nce the data have been loaded, a preview is provided in the main area of the application</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12" name="Shape 6012"/>
        <p:cNvGrpSpPr/>
        <p:nvPr/>
      </p:nvGrpSpPr>
      <p:grpSpPr>
        <a:xfrm>
          <a:off x="0" y="0"/>
          <a:ext cx="0" cy="0"/>
          <a:chOff x="0" y="0"/>
          <a:chExt cx="0" cy="0"/>
        </a:xfrm>
      </p:grpSpPr>
      <p:sp>
        <p:nvSpPr>
          <p:cNvPr id="6013" name="Google Shape;6013;p39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SzPts val="990"/>
              <a:buNone/>
            </a:pPr>
            <a:r>
              <a:rPr lang="en" sz="2440"/>
              <a:t>Instructor Do: </a:t>
            </a:r>
            <a:r>
              <a:rPr lang="en" sz="2440"/>
              <a:t>Building Basic Visuals</a:t>
            </a:r>
            <a:endParaRPr b="1" sz="2440">
              <a:latin typeface="Roboto"/>
              <a:ea typeface="Roboto"/>
              <a:cs typeface="Roboto"/>
              <a:sym typeface="Roboto"/>
            </a:endParaRPr>
          </a:p>
        </p:txBody>
      </p:sp>
      <p:sp>
        <p:nvSpPr>
          <p:cNvPr id="6014" name="Google Shape;6014;p398"/>
          <p:cNvSpPr/>
          <p:nvPr/>
        </p:nvSpPr>
        <p:spPr>
          <a:xfrm>
            <a:off x="4313425" y="1144025"/>
            <a:ext cx="4518000" cy="3222600"/>
          </a:xfrm>
          <a:prstGeom prst="rect">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317500" lvl="0" marL="457200" rtl="0" algn="l">
              <a:spcBef>
                <a:spcPts val="0"/>
              </a:spcBef>
              <a:spcAft>
                <a:spcPts val="0"/>
              </a:spcAft>
              <a:buSzPts val="1400"/>
              <a:buChar char="●"/>
            </a:pPr>
            <a:r>
              <a:rPr lang="en"/>
              <a:t>Creating visualizations in Tableau is nearly identical to creating pivot tables in Excel. Users </a:t>
            </a:r>
            <a:r>
              <a:rPr b="1" lang="en"/>
              <a:t>click and drag</a:t>
            </a:r>
            <a:r>
              <a:rPr lang="en"/>
              <a:t> the headers of their original dataset into specific fields—Columns, Rows, Filters, etc.—to create a chart</a:t>
            </a:r>
            <a:endParaRPr/>
          </a:p>
          <a:p>
            <a:pPr indent="0" lvl="0" marL="457200" rtl="0" algn="l">
              <a:spcBef>
                <a:spcPts val="0"/>
              </a:spcBef>
              <a:spcAft>
                <a:spcPts val="0"/>
              </a:spcAft>
              <a:buNone/>
            </a:pPr>
            <a:r>
              <a:t/>
            </a:r>
            <a:endParaRPr/>
          </a:p>
          <a:p>
            <a:pPr indent="0" lvl="0" marL="457200" rtl="0" algn="l">
              <a:spcBef>
                <a:spcPts val="0"/>
              </a:spcBef>
              <a:spcAft>
                <a:spcPts val="0"/>
              </a:spcAft>
              <a:buNone/>
            </a:pPr>
            <a:r>
              <a:t/>
            </a:r>
            <a:endParaRPr/>
          </a:p>
          <a:p>
            <a:pPr indent="-317500" lvl="0" marL="457200" rtl="0" algn="l">
              <a:spcBef>
                <a:spcPts val="0"/>
              </a:spcBef>
              <a:spcAft>
                <a:spcPts val="0"/>
              </a:spcAft>
              <a:buSzPts val="1400"/>
              <a:buChar char="●"/>
            </a:pPr>
            <a:r>
              <a:rPr b="1" lang="en"/>
              <a:t>Vocabulary: </a:t>
            </a:r>
            <a:r>
              <a:rPr i="1" lang="en"/>
              <a:t>Dimensions </a:t>
            </a:r>
            <a:r>
              <a:rPr lang="en"/>
              <a:t>are categorical fields that can be used to split up data. </a:t>
            </a:r>
            <a:r>
              <a:rPr i="1" lang="en"/>
              <a:t>Measures </a:t>
            </a:r>
            <a:r>
              <a:rPr lang="en"/>
              <a:t>are the metrics or numbers that users would like to analyze.</a:t>
            </a:r>
            <a:endParaRPr/>
          </a:p>
        </p:txBody>
      </p:sp>
      <p:pic>
        <p:nvPicPr>
          <p:cNvPr id="6015" name="Google Shape;6015;p398"/>
          <p:cNvPicPr preferRelativeResize="0"/>
          <p:nvPr/>
        </p:nvPicPr>
        <p:blipFill>
          <a:blip r:embed="rId3">
            <a:alphaModFix/>
          </a:blip>
          <a:stretch>
            <a:fillRect/>
          </a:stretch>
        </p:blipFill>
        <p:spPr>
          <a:xfrm>
            <a:off x="362650" y="1007349"/>
            <a:ext cx="3767525" cy="353075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19" name="Shape 6019"/>
        <p:cNvGrpSpPr/>
        <p:nvPr/>
      </p:nvGrpSpPr>
      <p:grpSpPr>
        <a:xfrm>
          <a:off x="0" y="0"/>
          <a:ext cx="0" cy="0"/>
          <a:chOff x="0" y="0"/>
          <a:chExt cx="0" cy="0"/>
        </a:xfrm>
      </p:grpSpPr>
      <p:sp>
        <p:nvSpPr>
          <p:cNvPr id="6020" name="Google Shape;6020;p39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SzPts val="990"/>
              <a:buNone/>
            </a:pPr>
            <a:r>
              <a:rPr lang="en" sz="2440"/>
              <a:t>Instructor Do: Building Basic Visuals</a:t>
            </a:r>
            <a:endParaRPr b="1" sz="2440">
              <a:latin typeface="Roboto"/>
              <a:ea typeface="Roboto"/>
              <a:cs typeface="Roboto"/>
              <a:sym typeface="Roboto"/>
            </a:endParaRPr>
          </a:p>
        </p:txBody>
      </p:sp>
      <p:sp>
        <p:nvSpPr>
          <p:cNvPr id="6021" name="Google Shape;6021;p399"/>
          <p:cNvSpPr/>
          <p:nvPr/>
        </p:nvSpPr>
        <p:spPr>
          <a:xfrm>
            <a:off x="4313425" y="1219125"/>
            <a:ext cx="4518000" cy="3002400"/>
          </a:xfrm>
          <a:prstGeom prst="rect">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317500" lvl="0" marL="457200" rtl="0" algn="l">
              <a:spcBef>
                <a:spcPts val="0"/>
              </a:spcBef>
              <a:spcAft>
                <a:spcPts val="0"/>
              </a:spcAft>
              <a:buSzPts val="1400"/>
              <a:buChar char="●"/>
            </a:pPr>
            <a:r>
              <a:rPr lang="en"/>
              <a:t>Drag the Store Id pill from the Dimensions panel into Rows. </a:t>
            </a:r>
            <a:r>
              <a:rPr lang="en"/>
              <a:t>This</a:t>
            </a:r>
            <a:r>
              <a:rPr lang="en"/>
              <a:t> creates a small table with the two store ids from the dataset.</a:t>
            </a:r>
            <a:endParaRPr/>
          </a:p>
          <a:p>
            <a:pPr indent="0" lvl="0" marL="457200" rtl="0" algn="l">
              <a:spcBef>
                <a:spcPts val="0"/>
              </a:spcBef>
              <a:spcAft>
                <a:spcPts val="0"/>
              </a:spcAft>
              <a:buNone/>
            </a:pPr>
            <a:r>
              <a:t/>
            </a:r>
            <a:endParaRPr/>
          </a:p>
          <a:p>
            <a:pPr indent="0" lvl="0" marL="457200" rtl="0" algn="l">
              <a:spcBef>
                <a:spcPts val="0"/>
              </a:spcBef>
              <a:spcAft>
                <a:spcPts val="0"/>
              </a:spcAft>
              <a:buNone/>
            </a:pPr>
            <a:r>
              <a:t/>
            </a:r>
            <a:endParaRPr/>
          </a:p>
          <a:p>
            <a:pPr indent="-317500" lvl="0" marL="457200" rtl="0" algn="l">
              <a:spcBef>
                <a:spcPts val="0"/>
              </a:spcBef>
              <a:spcAft>
                <a:spcPts val="0"/>
              </a:spcAft>
              <a:buSzPts val="1400"/>
              <a:buChar char="●"/>
            </a:pPr>
            <a:r>
              <a:rPr lang="en"/>
              <a:t>By dragging Rating into Rows and placing it after the Store Id pill, the table is made slightly more complex. Now, each store id within the visualization has been split into five distinct parts</a:t>
            </a:r>
            <a:endParaRPr/>
          </a:p>
        </p:txBody>
      </p:sp>
      <p:pic>
        <p:nvPicPr>
          <p:cNvPr id="6022" name="Google Shape;6022;p399"/>
          <p:cNvPicPr preferRelativeResize="0"/>
          <p:nvPr/>
        </p:nvPicPr>
        <p:blipFill>
          <a:blip r:embed="rId3">
            <a:alphaModFix/>
          </a:blip>
          <a:stretch>
            <a:fillRect/>
          </a:stretch>
        </p:blipFill>
        <p:spPr>
          <a:xfrm>
            <a:off x="307575" y="1219125"/>
            <a:ext cx="3847875" cy="30724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26" name="Shape 6026"/>
        <p:cNvGrpSpPr/>
        <p:nvPr/>
      </p:nvGrpSpPr>
      <p:grpSpPr>
        <a:xfrm>
          <a:off x="0" y="0"/>
          <a:ext cx="0" cy="0"/>
          <a:chOff x="0" y="0"/>
          <a:chExt cx="0" cy="0"/>
        </a:xfrm>
      </p:grpSpPr>
      <p:sp>
        <p:nvSpPr>
          <p:cNvPr id="6027" name="Google Shape;6027;p40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SzPts val="990"/>
              <a:buNone/>
            </a:pPr>
            <a:r>
              <a:rPr lang="en" sz="2440"/>
              <a:t>Instructor Do: </a:t>
            </a:r>
            <a:r>
              <a:rPr lang="en" sz="2440"/>
              <a:t>Building Basic Visuals</a:t>
            </a:r>
            <a:endParaRPr b="1" sz="2440">
              <a:latin typeface="Roboto"/>
              <a:ea typeface="Roboto"/>
              <a:cs typeface="Roboto"/>
              <a:sym typeface="Roboto"/>
            </a:endParaRPr>
          </a:p>
        </p:txBody>
      </p:sp>
      <p:sp>
        <p:nvSpPr>
          <p:cNvPr id="6028" name="Google Shape;6028;p400"/>
          <p:cNvSpPr txBox="1"/>
          <p:nvPr/>
        </p:nvSpPr>
        <p:spPr>
          <a:xfrm>
            <a:off x="377125" y="751900"/>
            <a:ext cx="80163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Dragging "Paid Fee" from the Measurements panel and placing it within Columns, finally, creates a true visualization: a bar chart showing the total paid rental fees per rating for each store.</a:t>
            </a:r>
            <a:endParaRPr/>
          </a:p>
        </p:txBody>
      </p:sp>
      <p:pic>
        <p:nvPicPr>
          <p:cNvPr id="6029" name="Google Shape;6029;p400"/>
          <p:cNvPicPr preferRelativeResize="0"/>
          <p:nvPr/>
        </p:nvPicPr>
        <p:blipFill>
          <a:blip r:embed="rId3">
            <a:alphaModFix/>
          </a:blip>
          <a:stretch>
            <a:fillRect/>
          </a:stretch>
        </p:blipFill>
        <p:spPr>
          <a:xfrm>
            <a:off x="152400" y="1486776"/>
            <a:ext cx="8839199" cy="31688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33" name="Shape 6033"/>
        <p:cNvGrpSpPr/>
        <p:nvPr/>
      </p:nvGrpSpPr>
      <p:grpSpPr>
        <a:xfrm>
          <a:off x="0" y="0"/>
          <a:ext cx="0" cy="0"/>
          <a:chOff x="0" y="0"/>
          <a:chExt cx="0" cy="0"/>
        </a:xfrm>
      </p:grpSpPr>
      <p:sp>
        <p:nvSpPr>
          <p:cNvPr id="6034" name="Google Shape;6034;p40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SzPts val="990"/>
              <a:buNone/>
            </a:pPr>
            <a:r>
              <a:rPr lang="en" sz="2440"/>
              <a:t>Instructor Do: Building Basic Visuals</a:t>
            </a:r>
            <a:endParaRPr b="1" sz="2440">
              <a:latin typeface="Roboto"/>
              <a:ea typeface="Roboto"/>
              <a:cs typeface="Roboto"/>
              <a:sym typeface="Roboto"/>
            </a:endParaRPr>
          </a:p>
        </p:txBody>
      </p:sp>
      <p:sp>
        <p:nvSpPr>
          <p:cNvPr id="6035" name="Google Shape;6035;p401"/>
          <p:cNvSpPr txBox="1"/>
          <p:nvPr/>
        </p:nvSpPr>
        <p:spPr>
          <a:xfrm>
            <a:off x="377125" y="751900"/>
            <a:ext cx="85692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The chart can then be made more detailed by adding more elements. By adding Continent into Columns, for example, multiple charts are created to show the paid rental fees per rating by continent for each store.</a:t>
            </a:r>
            <a:endParaRPr/>
          </a:p>
        </p:txBody>
      </p:sp>
      <p:pic>
        <p:nvPicPr>
          <p:cNvPr id="6036" name="Google Shape;6036;p401"/>
          <p:cNvPicPr preferRelativeResize="0"/>
          <p:nvPr/>
        </p:nvPicPr>
        <p:blipFill>
          <a:blip r:embed="rId3">
            <a:alphaModFix/>
          </a:blip>
          <a:stretch>
            <a:fillRect/>
          </a:stretch>
        </p:blipFill>
        <p:spPr>
          <a:xfrm>
            <a:off x="152400" y="1437424"/>
            <a:ext cx="8839200" cy="33116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40" name="Shape 6040"/>
        <p:cNvGrpSpPr/>
        <p:nvPr/>
      </p:nvGrpSpPr>
      <p:grpSpPr>
        <a:xfrm>
          <a:off x="0" y="0"/>
          <a:ext cx="0" cy="0"/>
          <a:chOff x="0" y="0"/>
          <a:chExt cx="0" cy="0"/>
        </a:xfrm>
      </p:grpSpPr>
      <p:sp>
        <p:nvSpPr>
          <p:cNvPr id="6041" name="Google Shape;6041;p40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SzPts val="990"/>
              <a:buNone/>
            </a:pPr>
            <a:r>
              <a:rPr lang="en" sz="2440"/>
              <a:t>Instructor Do: Building Basic Visuals</a:t>
            </a:r>
            <a:endParaRPr b="1" sz="2440">
              <a:latin typeface="Roboto"/>
              <a:ea typeface="Roboto"/>
              <a:cs typeface="Roboto"/>
              <a:sym typeface="Roboto"/>
            </a:endParaRPr>
          </a:p>
        </p:txBody>
      </p:sp>
      <p:pic>
        <p:nvPicPr>
          <p:cNvPr id="6042" name="Google Shape;6042;p402"/>
          <p:cNvPicPr preferRelativeResize="0"/>
          <p:nvPr/>
        </p:nvPicPr>
        <p:blipFill>
          <a:blip r:embed="rId3">
            <a:alphaModFix/>
          </a:blip>
          <a:stretch>
            <a:fillRect/>
          </a:stretch>
        </p:blipFill>
        <p:spPr>
          <a:xfrm>
            <a:off x="310350" y="745325"/>
            <a:ext cx="3601074" cy="3875300"/>
          </a:xfrm>
          <a:prstGeom prst="rect">
            <a:avLst/>
          </a:prstGeom>
          <a:noFill/>
          <a:ln>
            <a:noFill/>
          </a:ln>
        </p:spPr>
      </p:pic>
      <p:pic>
        <p:nvPicPr>
          <p:cNvPr id="6043" name="Google Shape;6043;p402"/>
          <p:cNvPicPr preferRelativeResize="0"/>
          <p:nvPr/>
        </p:nvPicPr>
        <p:blipFill>
          <a:blip r:embed="rId4">
            <a:alphaModFix/>
          </a:blip>
          <a:stretch>
            <a:fillRect/>
          </a:stretch>
        </p:blipFill>
        <p:spPr>
          <a:xfrm>
            <a:off x="6458500" y="686100"/>
            <a:ext cx="2547075" cy="4305000"/>
          </a:xfrm>
          <a:prstGeom prst="rect">
            <a:avLst/>
          </a:prstGeom>
          <a:noFill/>
          <a:ln>
            <a:noFill/>
          </a:ln>
        </p:spPr>
      </p:pic>
      <p:sp>
        <p:nvSpPr>
          <p:cNvPr id="6044" name="Google Shape;6044;p402"/>
          <p:cNvSpPr/>
          <p:nvPr/>
        </p:nvSpPr>
        <p:spPr>
          <a:xfrm>
            <a:off x="1844575" y="1386525"/>
            <a:ext cx="4402500" cy="2916600"/>
          </a:xfrm>
          <a:prstGeom prst="rect">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317500" lvl="0" marL="457200" rtl="0" algn="l">
              <a:spcBef>
                <a:spcPts val="0"/>
              </a:spcBef>
              <a:spcAft>
                <a:spcPts val="0"/>
              </a:spcAft>
              <a:buSzPts val="1400"/>
              <a:buChar char="●"/>
            </a:pPr>
            <a:r>
              <a:rPr lang="en"/>
              <a:t>Create a new worksheet within Tableau by clicking the </a:t>
            </a:r>
            <a:r>
              <a:rPr i="1" lang="en"/>
              <a:t>"New Worksheet"</a:t>
            </a:r>
            <a:r>
              <a:rPr lang="en"/>
              <a:t> button in the bottom left-hand menu. Drag Paid Fee into the Rows section.</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en"/>
              <a:t>The Paid Fee pill is being measured by its sum by default.</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en"/>
              <a:t>The type of calculation performed on a Measures pill can be changed by clicking on the pill, selecting Measure from the drop-down menu, and then picking one of the available calculation types.</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48" name="Shape 6048"/>
        <p:cNvGrpSpPr/>
        <p:nvPr/>
      </p:nvGrpSpPr>
      <p:grpSpPr>
        <a:xfrm>
          <a:off x="0" y="0"/>
          <a:ext cx="0" cy="0"/>
          <a:chOff x="0" y="0"/>
          <a:chExt cx="0" cy="0"/>
        </a:xfrm>
      </p:grpSpPr>
      <p:sp>
        <p:nvSpPr>
          <p:cNvPr id="6049" name="Google Shape;6049;p40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SzPts val="990"/>
              <a:buNone/>
            </a:pPr>
            <a:r>
              <a:rPr lang="en" sz="2440"/>
              <a:t>Instructor Do: Building Basic Visuals</a:t>
            </a:r>
            <a:endParaRPr b="1" sz="2440">
              <a:latin typeface="Roboto"/>
              <a:ea typeface="Roboto"/>
              <a:cs typeface="Roboto"/>
              <a:sym typeface="Roboto"/>
            </a:endParaRPr>
          </a:p>
        </p:txBody>
      </p:sp>
      <p:sp>
        <p:nvSpPr>
          <p:cNvPr id="6050" name="Google Shape;6050;p403"/>
          <p:cNvSpPr txBox="1"/>
          <p:nvPr/>
        </p:nvSpPr>
        <p:spPr>
          <a:xfrm>
            <a:off x="377125" y="675700"/>
            <a:ext cx="82632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t>Now, d</a:t>
            </a:r>
            <a:r>
              <a:rPr lang="en" sz="1300"/>
              <a:t>rag “</a:t>
            </a:r>
            <a:r>
              <a:rPr i="1" lang="en" sz="1300"/>
              <a:t>Rental Date”</a:t>
            </a:r>
            <a:r>
              <a:rPr lang="en" sz="1300"/>
              <a:t> into the Columns field to create a line chart. Tableau has aggregated the dates at the year level. To include quarters, simply click the plus symbol within the YEAR pill.</a:t>
            </a:r>
            <a:endParaRPr sz="1300"/>
          </a:p>
        </p:txBody>
      </p:sp>
      <p:pic>
        <p:nvPicPr>
          <p:cNvPr id="6051" name="Google Shape;6051;p403"/>
          <p:cNvPicPr preferRelativeResize="0"/>
          <p:nvPr/>
        </p:nvPicPr>
        <p:blipFill>
          <a:blip r:embed="rId3">
            <a:alphaModFix/>
          </a:blip>
          <a:stretch>
            <a:fillRect/>
          </a:stretch>
        </p:blipFill>
        <p:spPr>
          <a:xfrm>
            <a:off x="552425" y="1344725"/>
            <a:ext cx="1809050" cy="3486274"/>
          </a:xfrm>
          <a:prstGeom prst="rect">
            <a:avLst/>
          </a:prstGeom>
          <a:noFill/>
          <a:ln>
            <a:noFill/>
          </a:ln>
        </p:spPr>
      </p:pic>
      <p:pic>
        <p:nvPicPr>
          <p:cNvPr id="6052" name="Google Shape;6052;p403"/>
          <p:cNvPicPr preferRelativeResize="0"/>
          <p:nvPr/>
        </p:nvPicPr>
        <p:blipFill>
          <a:blip r:embed="rId4">
            <a:alphaModFix/>
          </a:blip>
          <a:stretch>
            <a:fillRect/>
          </a:stretch>
        </p:blipFill>
        <p:spPr>
          <a:xfrm>
            <a:off x="3164200" y="1348575"/>
            <a:ext cx="2117975" cy="3486276"/>
          </a:xfrm>
          <a:prstGeom prst="rect">
            <a:avLst/>
          </a:prstGeom>
          <a:noFill/>
          <a:ln>
            <a:noFill/>
          </a:ln>
        </p:spPr>
      </p:pic>
      <p:pic>
        <p:nvPicPr>
          <p:cNvPr id="6053" name="Google Shape;6053;p403"/>
          <p:cNvPicPr preferRelativeResize="0"/>
          <p:nvPr/>
        </p:nvPicPr>
        <p:blipFill>
          <a:blip r:embed="rId5">
            <a:alphaModFix/>
          </a:blip>
          <a:stretch>
            <a:fillRect/>
          </a:stretch>
        </p:blipFill>
        <p:spPr>
          <a:xfrm>
            <a:off x="5856300" y="1348575"/>
            <a:ext cx="2200376" cy="34862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57" name="Shape 6057"/>
        <p:cNvGrpSpPr/>
        <p:nvPr/>
      </p:nvGrpSpPr>
      <p:grpSpPr>
        <a:xfrm>
          <a:off x="0" y="0"/>
          <a:ext cx="0" cy="0"/>
          <a:chOff x="0" y="0"/>
          <a:chExt cx="0" cy="0"/>
        </a:xfrm>
      </p:grpSpPr>
      <p:sp>
        <p:nvSpPr>
          <p:cNvPr id="6058" name="Google Shape;6058;p40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SzPts val="990"/>
              <a:buNone/>
            </a:pPr>
            <a:r>
              <a:rPr lang="en" sz="2440"/>
              <a:t>Instructor Do: Building Basic Visuals</a:t>
            </a:r>
            <a:endParaRPr b="1" sz="2440">
              <a:latin typeface="Roboto"/>
              <a:ea typeface="Roboto"/>
              <a:cs typeface="Roboto"/>
              <a:sym typeface="Roboto"/>
            </a:endParaRPr>
          </a:p>
        </p:txBody>
      </p:sp>
      <p:sp>
        <p:nvSpPr>
          <p:cNvPr id="6059" name="Google Shape;6059;p404"/>
          <p:cNvSpPr txBox="1"/>
          <p:nvPr/>
        </p:nvSpPr>
        <p:spPr>
          <a:xfrm>
            <a:off x="377125" y="675700"/>
            <a:ext cx="8569200" cy="78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t>Once your visualization is complete, save by clicking </a:t>
            </a:r>
            <a:r>
              <a:rPr i="1" lang="en" sz="1300"/>
              <a:t>"File"</a:t>
            </a:r>
            <a:r>
              <a:rPr lang="en" sz="1300"/>
              <a:t> then </a:t>
            </a:r>
            <a:r>
              <a:rPr i="1" lang="en" sz="1300"/>
              <a:t>"Save to Tableau Public"</a:t>
            </a:r>
            <a:r>
              <a:rPr lang="en" sz="1300"/>
              <a:t>. After saving, the visualization will be uploaded to your profile, which will open in a new browser window. Adjust the settings of your new visualization by clicking the gear on the toolbar and toggling where to show the visualization.</a:t>
            </a:r>
            <a:endParaRPr sz="1300"/>
          </a:p>
        </p:txBody>
      </p:sp>
      <p:pic>
        <p:nvPicPr>
          <p:cNvPr id="6060" name="Google Shape;6060;p404"/>
          <p:cNvPicPr preferRelativeResize="0"/>
          <p:nvPr/>
        </p:nvPicPr>
        <p:blipFill>
          <a:blip r:embed="rId3">
            <a:alphaModFix/>
          </a:blip>
          <a:stretch>
            <a:fillRect/>
          </a:stretch>
        </p:blipFill>
        <p:spPr>
          <a:xfrm>
            <a:off x="385175" y="1460800"/>
            <a:ext cx="8454026" cy="325860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64" name="Shape 6064"/>
        <p:cNvGrpSpPr/>
        <p:nvPr/>
      </p:nvGrpSpPr>
      <p:grpSpPr>
        <a:xfrm>
          <a:off x="0" y="0"/>
          <a:ext cx="0" cy="0"/>
          <a:chOff x="0" y="0"/>
          <a:chExt cx="0" cy="0"/>
        </a:xfrm>
      </p:grpSpPr>
      <p:sp>
        <p:nvSpPr>
          <p:cNvPr id="6065" name="Google Shape;6065;p405"/>
          <p:cNvSpPr txBox="1"/>
          <p:nvPr>
            <p:ph idx="12" type="sldNum"/>
          </p:nvPr>
        </p:nvSpPr>
        <p:spPr>
          <a:xfrm>
            <a:off x="8607775" y="4957200"/>
            <a:ext cx="261900" cy="105600"/>
          </a:xfrm>
          <a:prstGeom prst="rect">
            <a:avLst/>
          </a:prstGeom>
        </p:spPr>
        <p:txBody>
          <a:bodyPr anchorCtr="0" anchor="t" bIns="91425" lIns="0" spcFirstLastPara="1" rIns="0" wrap="square" tIns="0">
            <a:normAutofit fontScale="25000" lnSpcReduction="20000"/>
          </a:bodyPr>
          <a:lstStyle/>
          <a:p>
            <a:pPr indent="0" lvl="0" marL="0" rtl="0" algn="r">
              <a:spcBef>
                <a:spcPts val="0"/>
              </a:spcBef>
              <a:spcAft>
                <a:spcPts val="0"/>
              </a:spcAft>
              <a:buNone/>
            </a:pPr>
            <a:fld id="{00000000-1234-1234-1234-123412341234}" type="slidenum">
              <a:rPr lang="en"/>
              <a:t>‹#›</a:t>
            </a:fld>
            <a:endParaRPr/>
          </a:p>
        </p:txBody>
      </p:sp>
      <p:sp>
        <p:nvSpPr>
          <p:cNvPr id="6066" name="Google Shape;6066;p405"/>
          <p:cNvSpPr txBox="1"/>
          <p:nvPr>
            <p:ph idx="1" type="subTitle"/>
          </p:nvPr>
        </p:nvSpPr>
        <p:spPr>
          <a:xfrm>
            <a:off x="-12300" y="4916650"/>
            <a:ext cx="7971900" cy="226800"/>
          </a:xfrm>
          <a:prstGeom prst="rect">
            <a:avLst/>
          </a:prstGeom>
        </p:spPr>
        <p:txBody>
          <a:bodyPr anchorCtr="0" anchor="t" bIns="0" lIns="274300" spcFirstLastPara="1" rIns="0" wrap="square" tIns="45700">
            <a:normAutofit/>
          </a:bodyPr>
          <a:lstStyle/>
          <a:p>
            <a:pPr indent="0" lvl="0" marL="0" rtl="0" algn="l">
              <a:spcBef>
                <a:spcPts val="0"/>
              </a:spcBef>
              <a:spcAft>
                <a:spcPts val="120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39" name="Shape 5939"/>
        <p:cNvGrpSpPr/>
        <p:nvPr/>
      </p:nvGrpSpPr>
      <p:grpSpPr>
        <a:xfrm>
          <a:off x="0" y="0"/>
          <a:ext cx="0" cy="0"/>
          <a:chOff x="0" y="0"/>
          <a:chExt cx="0" cy="0"/>
        </a:xfrm>
      </p:grpSpPr>
      <p:sp>
        <p:nvSpPr>
          <p:cNvPr id="5940" name="Google Shape;5940;p38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t>Class Objectives</a:t>
            </a:r>
            <a:endParaRPr>
              <a:solidFill>
                <a:schemeClr val="dk1"/>
              </a:solidFill>
            </a:endParaRPr>
          </a:p>
          <a:p>
            <a:pPr indent="0" lvl="0" marL="0" rtl="0" algn="l">
              <a:spcBef>
                <a:spcPts val="0"/>
              </a:spcBef>
              <a:spcAft>
                <a:spcPts val="0"/>
              </a:spcAft>
              <a:buNone/>
            </a:pPr>
            <a:r>
              <a:t/>
            </a:r>
            <a:endParaRPr>
              <a:solidFill>
                <a:schemeClr val="dk1"/>
              </a:solidFill>
            </a:endParaRPr>
          </a:p>
        </p:txBody>
      </p:sp>
      <p:sp>
        <p:nvSpPr>
          <p:cNvPr id="5941" name="Google Shape;5941;p38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5942" name="Google Shape;5942;p388"/>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1600"/>
              </a:spcAft>
              <a:buNone/>
            </a:pPr>
            <a:r>
              <a:rPr lang="en">
                <a:solidFill>
                  <a:schemeClr val="dk1"/>
                </a:solidFill>
              </a:rPr>
              <a:t>By the end of this lesson, you will be able to:</a:t>
            </a:r>
            <a:endParaRPr/>
          </a:p>
        </p:txBody>
      </p:sp>
      <p:sp>
        <p:nvSpPr>
          <p:cNvPr id="5943" name="Google Shape;5943;p388"/>
          <p:cNvSpPr txBox="1"/>
          <p:nvPr>
            <p:ph idx="3" type="subTitle"/>
          </p:nvPr>
        </p:nvSpPr>
        <p:spPr>
          <a:xfrm>
            <a:off x="12225" y="1519004"/>
            <a:ext cx="9144000" cy="606900"/>
          </a:xfrm>
          <a:prstGeom prst="rect">
            <a:avLst/>
          </a:prstGeom>
        </p:spPr>
        <p:txBody>
          <a:bodyPr anchorCtr="0" anchor="ctr" bIns="0" lIns="1554475" spcFirstLastPara="1" rIns="457200" wrap="square" tIns="0">
            <a:noAutofit/>
          </a:bodyPr>
          <a:lstStyle/>
          <a:p>
            <a:pPr indent="0" lvl="0" marL="0" rtl="0" algn="l">
              <a:spcBef>
                <a:spcPts val="0"/>
              </a:spcBef>
              <a:spcAft>
                <a:spcPts val="1600"/>
              </a:spcAft>
              <a:buNone/>
            </a:pPr>
            <a:r>
              <a:rPr lang="en" sz="1400"/>
              <a:t>Import and join data within Tableau</a:t>
            </a:r>
            <a:endParaRPr sz="1400"/>
          </a:p>
        </p:txBody>
      </p:sp>
      <p:sp>
        <p:nvSpPr>
          <p:cNvPr id="5944" name="Google Shape;5944;p388"/>
          <p:cNvSpPr txBox="1"/>
          <p:nvPr>
            <p:ph idx="4" type="subTitle"/>
          </p:nvPr>
        </p:nvSpPr>
        <p:spPr>
          <a:xfrm>
            <a:off x="-12300" y="2361420"/>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1600"/>
              </a:spcAft>
              <a:buNone/>
            </a:pPr>
            <a:r>
              <a:rPr lang="en" sz="1400"/>
              <a:t>Create and style worksheets and stories in Tableau</a:t>
            </a:r>
            <a:endParaRPr sz="1400"/>
          </a:p>
        </p:txBody>
      </p:sp>
      <p:sp>
        <p:nvSpPr>
          <p:cNvPr id="5945" name="Google Shape;5945;p388"/>
          <p:cNvSpPr txBox="1"/>
          <p:nvPr>
            <p:ph idx="5" type="subTitle"/>
          </p:nvPr>
        </p:nvSpPr>
        <p:spPr>
          <a:xfrm>
            <a:off x="0" y="3199569"/>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1600"/>
              </a:spcAft>
              <a:buNone/>
            </a:pPr>
            <a:r>
              <a:rPr lang="en" sz="1400"/>
              <a:t>Use Tableau worksheets to display data in a professional manner</a:t>
            </a:r>
            <a:endParaRPr sz="1400"/>
          </a:p>
        </p:txBody>
      </p:sp>
      <p:sp>
        <p:nvSpPr>
          <p:cNvPr id="5946" name="Google Shape;5946;p388"/>
          <p:cNvSpPr txBox="1"/>
          <p:nvPr>
            <p:ph idx="6" type="subTitle"/>
          </p:nvPr>
        </p:nvSpPr>
        <p:spPr>
          <a:xfrm>
            <a:off x="-12300" y="4050117"/>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1600"/>
              </a:spcAft>
              <a:buNone/>
            </a:pPr>
            <a:r>
              <a:rPr lang="en" sz="1400"/>
              <a:t>Communicate data insights using Tableau stories</a:t>
            </a:r>
            <a:endParaRPr sz="14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70" name="Shape 6070"/>
        <p:cNvGrpSpPr/>
        <p:nvPr/>
      </p:nvGrpSpPr>
      <p:grpSpPr>
        <a:xfrm>
          <a:off x="0" y="0"/>
          <a:ext cx="0" cy="0"/>
          <a:chOff x="0" y="0"/>
          <a:chExt cx="0" cy="0"/>
        </a:xfrm>
      </p:grpSpPr>
      <p:sp>
        <p:nvSpPr>
          <p:cNvPr id="6071" name="Google Shape;6071;p406"/>
          <p:cNvSpPr txBox="1"/>
          <p:nvPr>
            <p:ph type="title"/>
          </p:nvPr>
        </p:nvSpPr>
        <p:spPr>
          <a:xfrm>
            <a:off x="-101100" y="4234600"/>
            <a:ext cx="8970300" cy="634500"/>
          </a:xfrm>
          <a:prstGeom prst="rect">
            <a:avLst/>
          </a:prstGeom>
        </p:spPr>
        <p:txBody>
          <a:bodyPr anchorCtr="0" anchor="t" bIns="0" lIns="457200" spcFirstLastPara="1" rIns="1005825" wrap="square" tIns="9125">
            <a:noAutofit/>
          </a:bodyPr>
          <a:lstStyle/>
          <a:p>
            <a:pPr indent="0" lvl="0" marL="0" rtl="0" algn="r">
              <a:spcBef>
                <a:spcPts val="0"/>
              </a:spcBef>
              <a:spcAft>
                <a:spcPts val="0"/>
              </a:spcAft>
              <a:buNone/>
            </a:pPr>
            <a:r>
              <a:rPr lang="en"/>
              <a:t>  15 Minutes</a:t>
            </a:r>
            <a:endParaRPr/>
          </a:p>
        </p:txBody>
      </p:sp>
      <p:sp>
        <p:nvSpPr>
          <p:cNvPr id="6072" name="Google Shape;6072;p40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6073" name="Google Shape;6073;p406"/>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6074" name="Google Shape;6074;p406"/>
          <p:cNvSpPr txBox="1"/>
          <p:nvPr>
            <p:ph idx="2" type="title"/>
          </p:nvPr>
        </p:nvSpPr>
        <p:spPr>
          <a:xfrm>
            <a:off x="273900" y="1042875"/>
            <a:ext cx="8764500" cy="2764200"/>
          </a:xfrm>
          <a:prstGeom prst="rect">
            <a:avLst/>
          </a:prstGeom>
        </p:spPr>
        <p:txBody>
          <a:bodyPr anchorCtr="0" anchor="t" bIns="457200" lIns="2560300" spcFirstLastPara="1" rIns="457200" wrap="square" tIns="0">
            <a:noAutofit/>
          </a:bodyPr>
          <a:lstStyle/>
          <a:p>
            <a:pPr indent="0" lvl="0" marL="0" rtl="0" algn="l">
              <a:spcBef>
                <a:spcPts val="0"/>
              </a:spcBef>
              <a:spcAft>
                <a:spcPts val="0"/>
              </a:spcAft>
              <a:buClr>
                <a:schemeClr val="dk1"/>
              </a:buClr>
              <a:buSzPts val="1100"/>
              <a:buFont typeface="Arial"/>
              <a:buNone/>
            </a:pPr>
            <a:r>
              <a:rPr b="1" lang="en" sz="2300"/>
              <a:t>Activity: </a:t>
            </a:r>
            <a:r>
              <a:rPr b="1" lang="en" sz="2300"/>
              <a:t>Explore Data</a:t>
            </a:r>
            <a:endParaRPr b="1" sz="2300"/>
          </a:p>
          <a:p>
            <a:pPr indent="0" lvl="0" marL="0" rtl="0" algn="l">
              <a:spcBef>
                <a:spcPts val="0"/>
              </a:spcBef>
              <a:spcAft>
                <a:spcPts val="0"/>
              </a:spcAft>
              <a:buClr>
                <a:schemeClr val="dk1"/>
              </a:buClr>
              <a:buSzPts val="1100"/>
              <a:buFont typeface="Arial"/>
              <a:buNone/>
            </a:pPr>
            <a:r>
              <a:t/>
            </a:r>
            <a:endParaRPr b="1" sz="2300"/>
          </a:p>
          <a:p>
            <a:pPr indent="0" lvl="0" marL="0" rtl="0" algn="l">
              <a:spcBef>
                <a:spcPts val="0"/>
              </a:spcBef>
              <a:spcAft>
                <a:spcPts val="0"/>
              </a:spcAft>
              <a:buClr>
                <a:schemeClr val="dk1"/>
              </a:buClr>
              <a:buSzPts val="1100"/>
              <a:buFont typeface="Arial"/>
              <a:buNone/>
            </a:pPr>
            <a:r>
              <a:rPr lang="en" sz="1900">
                <a:latin typeface="Roboto Light"/>
                <a:ea typeface="Roboto Light"/>
                <a:cs typeface="Roboto Light"/>
                <a:sym typeface="Roboto Light"/>
              </a:rPr>
              <a:t>In this activity, you </a:t>
            </a:r>
            <a:r>
              <a:rPr lang="en" sz="1900">
                <a:latin typeface="Roboto Light"/>
                <a:ea typeface="Roboto Light"/>
                <a:cs typeface="Roboto Light"/>
                <a:sym typeface="Roboto Light"/>
              </a:rPr>
              <a:t>will be given visualizations that you will attempt to recreate using Tableau.</a:t>
            </a:r>
            <a:endParaRPr sz="19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78" name="Shape 6078"/>
        <p:cNvGrpSpPr/>
        <p:nvPr/>
      </p:nvGrpSpPr>
      <p:grpSpPr>
        <a:xfrm>
          <a:off x="0" y="0"/>
          <a:ext cx="0" cy="0"/>
          <a:chOff x="0" y="0"/>
          <a:chExt cx="0" cy="0"/>
        </a:xfrm>
      </p:grpSpPr>
      <p:sp>
        <p:nvSpPr>
          <p:cNvPr id="6079" name="Google Shape;6079;p407"/>
          <p:cNvSpPr txBox="1"/>
          <p:nvPr>
            <p:ph idx="3" type="body"/>
          </p:nvPr>
        </p:nvSpPr>
        <p:spPr>
          <a:xfrm>
            <a:off x="229325" y="698035"/>
            <a:ext cx="8596800" cy="226800"/>
          </a:xfrm>
          <a:prstGeom prst="rect">
            <a:avLst/>
          </a:prstGeom>
        </p:spPr>
        <p:txBody>
          <a:bodyPr anchorCtr="0" anchor="t" bIns="914400" lIns="457200" spcFirstLastPara="1" rIns="457200" wrap="square" tIns="0">
            <a:noAutofit/>
          </a:bodyPr>
          <a:lstStyle/>
          <a:p>
            <a:pPr indent="0" lvl="0" marL="0" rtl="0" algn="l">
              <a:spcBef>
                <a:spcPts val="0"/>
              </a:spcBef>
              <a:spcAft>
                <a:spcPts val="1600"/>
              </a:spcAft>
              <a:buClr>
                <a:schemeClr val="dk1"/>
              </a:buClr>
              <a:buSzPts val="1100"/>
              <a:buFont typeface="Arial"/>
              <a:buNone/>
            </a:pPr>
            <a:r>
              <a:rPr lang="en">
                <a:latin typeface="Roboto Medium"/>
                <a:ea typeface="Roboto Medium"/>
                <a:cs typeface="Roboto Medium"/>
                <a:sym typeface="Roboto Medium"/>
              </a:rPr>
              <a:t>Instructions:</a:t>
            </a:r>
            <a:endParaRPr b="1"/>
          </a:p>
        </p:txBody>
      </p:sp>
      <p:sp>
        <p:nvSpPr>
          <p:cNvPr id="6080" name="Google Shape;6080;p40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SzPts val="990"/>
              <a:buNone/>
            </a:pPr>
            <a:r>
              <a:rPr lang="en" sz="2440"/>
              <a:t>Activity: </a:t>
            </a:r>
            <a:r>
              <a:rPr lang="en" sz="2440"/>
              <a:t>Explore Data</a:t>
            </a:r>
            <a:endParaRPr b="1" sz="2440">
              <a:latin typeface="Roboto"/>
              <a:ea typeface="Roboto"/>
              <a:cs typeface="Roboto"/>
              <a:sym typeface="Roboto"/>
            </a:endParaRPr>
          </a:p>
        </p:txBody>
      </p:sp>
      <p:sp>
        <p:nvSpPr>
          <p:cNvPr id="6081" name="Google Shape;6081;p407"/>
          <p:cNvSpPr txBox="1"/>
          <p:nvPr>
            <p:ph idx="12" type="sldNum"/>
          </p:nvPr>
        </p:nvSpPr>
        <p:spPr>
          <a:xfrm>
            <a:off x="8607775" y="4957200"/>
            <a:ext cx="261900" cy="105600"/>
          </a:xfrm>
          <a:prstGeom prst="rect">
            <a:avLst/>
          </a:prstGeom>
        </p:spPr>
        <p:txBody>
          <a:bodyPr anchorCtr="0" anchor="t" bIns="91425" lIns="0" spcFirstLastPara="1" rIns="0" wrap="square" tIns="0">
            <a:normAutofit fontScale="25000" lnSpcReduction="20000"/>
          </a:bodyPr>
          <a:lstStyle/>
          <a:p>
            <a:pPr indent="0" lvl="0" marL="0" rtl="0" algn="r">
              <a:spcBef>
                <a:spcPts val="0"/>
              </a:spcBef>
              <a:spcAft>
                <a:spcPts val="0"/>
              </a:spcAft>
              <a:buNone/>
            </a:pPr>
            <a:fld id="{00000000-1234-1234-1234-123412341234}" type="slidenum">
              <a:rPr lang="en"/>
              <a:t>‹#›</a:t>
            </a:fld>
            <a:endParaRPr/>
          </a:p>
        </p:txBody>
      </p:sp>
      <p:sp>
        <p:nvSpPr>
          <p:cNvPr id="6082" name="Google Shape;6082;p407"/>
          <p:cNvSpPr/>
          <p:nvPr/>
        </p:nvSpPr>
        <p:spPr>
          <a:xfrm>
            <a:off x="563325" y="1014975"/>
            <a:ext cx="8041800" cy="1556700"/>
          </a:xfrm>
          <a:prstGeom prst="rect">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3" name="Google Shape;6083;p407"/>
          <p:cNvSpPr txBox="1"/>
          <p:nvPr/>
        </p:nvSpPr>
        <p:spPr>
          <a:xfrm>
            <a:off x="533075" y="2644620"/>
            <a:ext cx="7953900" cy="6156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Roboto"/>
              <a:buChar char="●"/>
            </a:pPr>
            <a:r>
              <a:rPr b="1" lang="en">
                <a:latin typeface="Roboto"/>
                <a:ea typeface="Roboto"/>
                <a:cs typeface="Roboto"/>
                <a:sym typeface="Roboto"/>
              </a:rPr>
              <a:t>Bonus:</a:t>
            </a:r>
            <a:endParaRPr b="1">
              <a:latin typeface="Roboto"/>
              <a:ea typeface="Roboto"/>
              <a:cs typeface="Roboto"/>
              <a:sym typeface="Roboto"/>
            </a:endParaRPr>
          </a:p>
          <a:p>
            <a:pPr indent="-317500" lvl="1" marL="914400" rtl="0" algn="l">
              <a:spcBef>
                <a:spcPts val="0"/>
              </a:spcBef>
              <a:spcAft>
                <a:spcPts val="0"/>
              </a:spcAft>
              <a:buSzPts val="1400"/>
              <a:buFont typeface="Roboto"/>
              <a:buChar char="○"/>
            </a:pPr>
            <a:r>
              <a:rPr lang="en">
                <a:latin typeface="Roboto"/>
                <a:ea typeface="Roboto"/>
                <a:cs typeface="Roboto"/>
                <a:sym typeface="Roboto"/>
              </a:rPr>
              <a:t>If you finish early, try experimenting with other possible visualization!</a:t>
            </a:r>
            <a:endParaRPr>
              <a:latin typeface="Roboto"/>
              <a:ea typeface="Roboto"/>
              <a:cs typeface="Roboto"/>
              <a:sym typeface="Roboto"/>
            </a:endParaRPr>
          </a:p>
        </p:txBody>
      </p:sp>
      <p:sp>
        <p:nvSpPr>
          <p:cNvPr id="6084" name="Google Shape;6084;p407"/>
          <p:cNvSpPr/>
          <p:nvPr/>
        </p:nvSpPr>
        <p:spPr>
          <a:xfrm>
            <a:off x="557675" y="2663750"/>
            <a:ext cx="8081700" cy="831300"/>
          </a:xfrm>
          <a:prstGeom prst="rect">
            <a:avLst/>
          </a:prstGeom>
          <a:noFill/>
          <a:ln cap="flat" cmpd="sng" w="2857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457200" lvl="0" marL="0" rtl="0" algn="l">
              <a:spcBef>
                <a:spcPts val="0"/>
              </a:spcBef>
              <a:spcAft>
                <a:spcPts val="0"/>
              </a:spcAft>
              <a:buNone/>
            </a:pPr>
            <a:r>
              <a:rPr lang="en"/>
              <a:t>	</a:t>
            </a:r>
            <a:endParaRPr/>
          </a:p>
        </p:txBody>
      </p:sp>
      <p:sp>
        <p:nvSpPr>
          <p:cNvPr id="6085" name="Google Shape;6085;p407"/>
          <p:cNvSpPr txBox="1"/>
          <p:nvPr/>
        </p:nvSpPr>
        <p:spPr>
          <a:xfrm>
            <a:off x="538875" y="977557"/>
            <a:ext cx="8000700" cy="16392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Clr>
                <a:srgbClr val="24292E"/>
              </a:buClr>
              <a:buSzPts val="1400"/>
              <a:buFont typeface="Roboto"/>
              <a:buChar char="●"/>
            </a:pPr>
            <a:r>
              <a:rPr lang="en">
                <a:solidFill>
                  <a:srgbClr val="24292E"/>
                </a:solidFill>
                <a:latin typeface="Roboto"/>
                <a:ea typeface="Roboto"/>
                <a:cs typeface="Roboto"/>
                <a:sym typeface="Roboto"/>
              </a:rPr>
              <a:t>Using GlobalRentals.xlsx, visualize the following data</a:t>
            </a:r>
            <a:r>
              <a:rPr lang="en">
                <a:solidFill>
                  <a:srgbClr val="24292E"/>
                </a:solidFill>
                <a:latin typeface="Roboto"/>
                <a:ea typeface="Roboto"/>
                <a:cs typeface="Roboto"/>
                <a:sym typeface="Roboto"/>
              </a:rPr>
              <a:t>:</a:t>
            </a:r>
            <a:endParaRPr>
              <a:solidFill>
                <a:srgbClr val="24292E"/>
              </a:solidFill>
              <a:latin typeface="Roboto"/>
              <a:ea typeface="Roboto"/>
              <a:cs typeface="Roboto"/>
              <a:sym typeface="Roboto"/>
            </a:endParaRPr>
          </a:p>
          <a:p>
            <a:pPr indent="-317500" lvl="1" marL="914400" rtl="0" algn="l">
              <a:lnSpc>
                <a:spcPct val="115000"/>
              </a:lnSpc>
              <a:spcBef>
                <a:spcPts val="0"/>
              </a:spcBef>
              <a:spcAft>
                <a:spcPts val="0"/>
              </a:spcAft>
              <a:buClr>
                <a:srgbClr val="24292E"/>
              </a:buClr>
              <a:buSzPts val="1400"/>
              <a:buFont typeface="Roboto"/>
              <a:buChar char="○"/>
            </a:pPr>
            <a:r>
              <a:rPr lang="en">
                <a:solidFill>
                  <a:srgbClr val="24292E"/>
                </a:solidFill>
                <a:latin typeface="Roboto"/>
                <a:ea typeface="Roboto"/>
                <a:cs typeface="Roboto"/>
                <a:sym typeface="Roboto"/>
              </a:rPr>
              <a:t>The customers with the highest amount of paid fees</a:t>
            </a:r>
            <a:endParaRPr>
              <a:solidFill>
                <a:srgbClr val="24292E"/>
              </a:solidFill>
              <a:latin typeface="Roboto"/>
              <a:ea typeface="Roboto"/>
              <a:cs typeface="Roboto"/>
              <a:sym typeface="Roboto"/>
            </a:endParaRPr>
          </a:p>
          <a:p>
            <a:pPr indent="-317500" lvl="1" marL="914400" rtl="0" algn="l">
              <a:lnSpc>
                <a:spcPct val="115000"/>
              </a:lnSpc>
              <a:spcBef>
                <a:spcPts val="0"/>
              </a:spcBef>
              <a:spcAft>
                <a:spcPts val="0"/>
              </a:spcAft>
              <a:buClr>
                <a:srgbClr val="24292E"/>
              </a:buClr>
              <a:buSzPts val="1400"/>
              <a:buFont typeface="Roboto"/>
              <a:buChar char="○"/>
            </a:pPr>
            <a:r>
              <a:rPr lang="en">
                <a:solidFill>
                  <a:srgbClr val="24292E"/>
                </a:solidFill>
                <a:latin typeface="Roboto"/>
                <a:ea typeface="Roboto"/>
                <a:cs typeface="Roboto"/>
                <a:sym typeface="Roboto"/>
              </a:rPr>
              <a:t>The customers with more than 150 rental days</a:t>
            </a:r>
            <a:endParaRPr>
              <a:solidFill>
                <a:srgbClr val="24292E"/>
              </a:solidFill>
              <a:latin typeface="Roboto"/>
              <a:ea typeface="Roboto"/>
              <a:cs typeface="Roboto"/>
              <a:sym typeface="Roboto"/>
            </a:endParaRPr>
          </a:p>
          <a:p>
            <a:pPr indent="-317500" lvl="1" marL="914400" rtl="0" algn="l">
              <a:lnSpc>
                <a:spcPct val="115000"/>
              </a:lnSpc>
              <a:spcBef>
                <a:spcPts val="0"/>
              </a:spcBef>
              <a:spcAft>
                <a:spcPts val="0"/>
              </a:spcAft>
              <a:buClr>
                <a:srgbClr val="24292E"/>
              </a:buClr>
              <a:buSzPts val="1400"/>
              <a:buFont typeface="Roboto"/>
              <a:buChar char="○"/>
            </a:pPr>
            <a:r>
              <a:rPr lang="en">
                <a:solidFill>
                  <a:srgbClr val="24292E"/>
                </a:solidFill>
                <a:latin typeface="Roboto"/>
                <a:ea typeface="Roboto"/>
                <a:cs typeface="Roboto"/>
                <a:sym typeface="Roboto"/>
              </a:rPr>
              <a:t>The European countries with the highest average days of rental</a:t>
            </a:r>
            <a:endParaRPr>
              <a:solidFill>
                <a:srgbClr val="24292E"/>
              </a:solidFill>
              <a:latin typeface="Roboto"/>
              <a:ea typeface="Roboto"/>
              <a:cs typeface="Roboto"/>
              <a:sym typeface="Roboto"/>
            </a:endParaRPr>
          </a:p>
          <a:p>
            <a:pPr indent="-317500" lvl="1" marL="914400" rtl="0" algn="l">
              <a:lnSpc>
                <a:spcPct val="115000"/>
              </a:lnSpc>
              <a:spcBef>
                <a:spcPts val="0"/>
              </a:spcBef>
              <a:spcAft>
                <a:spcPts val="0"/>
              </a:spcAft>
              <a:buClr>
                <a:srgbClr val="24292E"/>
              </a:buClr>
              <a:buSzPts val="1400"/>
              <a:buFont typeface="Roboto"/>
              <a:buChar char="○"/>
            </a:pPr>
            <a:r>
              <a:rPr lang="en">
                <a:solidFill>
                  <a:srgbClr val="24292E"/>
                </a:solidFill>
                <a:latin typeface="Roboto"/>
                <a:ea typeface="Roboto"/>
                <a:cs typeface="Roboto"/>
                <a:sym typeface="Roboto"/>
              </a:rPr>
              <a:t>A monthly timeline of payments for rentals</a:t>
            </a:r>
            <a:endParaRPr>
              <a:solidFill>
                <a:srgbClr val="24292E"/>
              </a:solidFill>
              <a:latin typeface="Roboto"/>
              <a:ea typeface="Roboto"/>
              <a:cs typeface="Roboto"/>
              <a:sym typeface="Roboto"/>
            </a:endParaRPr>
          </a:p>
          <a:p>
            <a:pPr indent="-317500" lvl="1" marL="914400" rtl="0" algn="l">
              <a:lnSpc>
                <a:spcPct val="115000"/>
              </a:lnSpc>
              <a:spcBef>
                <a:spcPts val="0"/>
              </a:spcBef>
              <a:spcAft>
                <a:spcPts val="0"/>
              </a:spcAft>
              <a:buClr>
                <a:srgbClr val="24292E"/>
              </a:buClr>
              <a:buSzPts val="1400"/>
              <a:buFont typeface="Roboto"/>
              <a:buChar char="○"/>
            </a:pPr>
            <a:r>
              <a:rPr lang="en">
                <a:solidFill>
                  <a:srgbClr val="24292E"/>
                </a:solidFill>
                <a:latin typeface="Roboto"/>
                <a:ea typeface="Roboto"/>
                <a:cs typeface="Roboto"/>
                <a:sym typeface="Roboto"/>
              </a:rPr>
              <a:t>The rental days by continent and rating</a:t>
            </a:r>
            <a:endParaRPr>
              <a:solidFill>
                <a:srgbClr val="24292E"/>
              </a:solidFill>
              <a:latin typeface="Roboto"/>
              <a:ea typeface="Roboto"/>
              <a:cs typeface="Roboto"/>
              <a:sym typeface="Roboto"/>
            </a:endParaRPr>
          </a:p>
        </p:txBody>
      </p:sp>
      <p:sp>
        <p:nvSpPr>
          <p:cNvPr id="6086" name="Google Shape;6086;p407"/>
          <p:cNvSpPr/>
          <p:nvPr/>
        </p:nvSpPr>
        <p:spPr>
          <a:xfrm>
            <a:off x="553900" y="3606902"/>
            <a:ext cx="8041800" cy="9612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457200" rtl="0" algn="l">
              <a:spcBef>
                <a:spcPts val="0"/>
              </a:spcBef>
              <a:spcAft>
                <a:spcPts val="0"/>
              </a:spcAft>
              <a:buNone/>
            </a:pPr>
            <a:r>
              <a:t/>
            </a:r>
            <a:endParaRPr/>
          </a:p>
          <a:p>
            <a:pPr indent="0" lvl="0" marL="457200" rtl="0" algn="l">
              <a:spcBef>
                <a:spcPts val="0"/>
              </a:spcBef>
              <a:spcAft>
                <a:spcPts val="0"/>
              </a:spcAft>
              <a:buNone/>
            </a:pPr>
            <a:r>
              <a:t/>
            </a:r>
            <a:endParaRPr/>
          </a:p>
          <a:p>
            <a:pPr indent="0" lvl="0" marL="457200" rtl="0" algn="l">
              <a:spcBef>
                <a:spcPts val="0"/>
              </a:spcBef>
              <a:spcAft>
                <a:spcPts val="0"/>
              </a:spcAft>
              <a:buNone/>
            </a:pPr>
            <a:r>
              <a:t/>
            </a:r>
            <a:endParaRPr/>
          </a:p>
          <a:p>
            <a:pPr indent="0" lvl="0" marL="457200" rtl="0" algn="l">
              <a:spcBef>
                <a:spcPts val="0"/>
              </a:spcBef>
              <a:spcAft>
                <a:spcPts val="0"/>
              </a:spcAft>
              <a:buNone/>
            </a:pPr>
            <a:r>
              <a:rPr lang="en"/>
              <a:t>	</a:t>
            </a:r>
            <a:endParaRPr/>
          </a:p>
        </p:txBody>
      </p:sp>
      <p:pic>
        <p:nvPicPr>
          <p:cNvPr id="6087" name="Google Shape;6087;p407"/>
          <p:cNvPicPr preferRelativeResize="0"/>
          <p:nvPr/>
        </p:nvPicPr>
        <p:blipFill>
          <a:blip r:embed="rId3">
            <a:alphaModFix/>
          </a:blip>
          <a:stretch>
            <a:fillRect/>
          </a:stretch>
        </p:blipFill>
        <p:spPr>
          <a:xfrm flipH="1" rot="-1782531">
            <a:off x="685880" y="3870002"/>
            <a:ext cx="626577" cy="626551"/>
          </a:xfrm>
          <a:prstGeom prst="rect">
            <a:avLst/>
          </a:prstGeom>
          <a:noFill/>
          <a:ln>
            <a:noFill/>
          </a:ln>
        </p:spPr>
      </p:pic>
      <p:sp>
        <p:nvSpPr>
          <p:cNvPr id="6088" name="Google Shape;6088;p407"/>
          <p:cNvSpPr txBox="1"/>
          <p:nvPr/>
        </p:nvSpPr>
        <p:spPr>
          <a:xfrm>
            <a:off x="533739" y="3565251"/>
            <a:ext cx="8081700" cy="6156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Roboto"/>
              <a:buChar char="●"/>
            </a:pPr>
            <a:r>
              <a:rPr b="1" lang="en">
                <a:latin typeface="Roboto"/>
                <a:ea typeface="Roboto"/>
                <a:cs typeface="Roboto"/>
                <a:sym typeface="Roboto"/>
              </a:rPr>
              <a:t>Hint:</a:t>
            </a:r>
            <a:endParaRPr b="1">
              <a:latin typeface="Roboto"/>
              <a:ea typeface="Roboto"/>
              <a:cs typeface="Roboto"/>
              <a:sym typeface="Roboto"/>
            </a:endParaRPr>
          </a:p>
          <a:p>
            <a:pPr indent="-317500" lvl="1" marL="914400" rtl="0" algn="l">
              <a:lnSpc>
                <a:spcPct val="115000"/>
              </a:lnSpc>
              <a:spcBef>
                <a:spcPts val="0"/>
              </a:spcBef>
              <a:spcAft>
                <a:spcPts val="0"/>
              </a:spcAft>
              <a:buClr>
                <a:srgbClr val="24292E"/>
              </a:buClr>
              <a:buSzPts val="1400"/>
              <a:buChar char="○"/>
            </a:pPr>
            <a:r>
              <a:rPr lang="en">
                <a:solidFill>
                  <a:srgbClr val="24292E"/>
                </a:solidFill>
                <a:highlight>
                  <a:srgbClr val="FFFFFF"/>
                </a:highlight>
                <a:latin typeface="Roboto"/>
                <a:ea typeface="Roboto"/>
                <a:cs typeface="Roboto"/>
                <a:sym typeface="Roboto"/>
              </a:rPr>
              <a:t>Don’t forget to save to Tableau Public once finished. </a:t>
            </a:r>
            <a:endParaRPr>
              <a:latin typeface="Roboto"/>
              <a:ea typeface="Roboto"/>
              <a:cs typeface="Roboto"/>
              <a:sym typeface="Roboto"/>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92" name="Shape 6092"/>
        <p:cNvGrpSpPr/>
        <p:nvPr/>
      </p:nvGrpSpPr>
      <p:grpSpPr>
        <a:xfrm>
          <a:off x="0" y="0"/>
          <a:ext cx="0" cy="0"/>
          <a:chOff x="0" y="0"/>
          <a:chExt cx="0" cy="0"/>
        </a:xfrm>
      </p:grpSpPr>
      <p:sp>
        <p:nvSpPr>
          <p:cNvPr id="6093" name="Google Shape;6093;p40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6094" name="Google Shape;6094;p408"/>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98" name="Shape 6098"/>
        <p:cNvGrpSpPr/>
        <p:nvPr/>
      </p:nvGrpSpPr>
      <p:grpSpPr>
        <a:xfrm>
          <a:off x="0" y="0"/>
          <a:ext cx="0" cy="0"/>
          <a:chOff x="0" y="0"/>
          <a:chExt cx="0" cy="0"/>
        </a:xfrm>
      </p:grpSpPr>
      <p:sp>
        <p:nvSpPr>
          <p:cNvPr id="6099" name="Google Shape;6099;p409"/>
          <p:cNvSpPr txBox="1"/>
          <p:nvPr>
            <p:ph type="title"/>
          </p:nvPr>
        </p:nvSpPr>
        <p:spPr>
          <a:xfrm>
            <a:off x="-101100" y="4234600"/>
            <a:ext cx="8970300" cy="634500"/>
          </a:xfrm>
          <a:prstGeom prst="rect">
            <a:avLst/>
          </a:prstGeom>
        </p:spPr>
        <p:txBody>
          <a:bodyPr anchorCtr="0" anchor="t" bIns="0" lIns="457200" spcFirstLastPara="1" rIns="1005825" wrap="square" tIns="9125">
            <a:noAutofit/>
          </a:bodyPr>
          <a:lstStyle/>
          <a:p>
            <a:pPr indent="0" lvl="0" marL="0" rtl="0" algn="r">
              <a:spcBef>
                <a:spcPts val="0"/>
              </a:spcBef>
              <a:spcAft>
                <a:spcPts val="0"/>
              </a:spcAft>
              <a:buNone/>
            </a:pPr>
            <a:r>
              <a:rPr lang="en"/>
              <a:t>  20 Minutes</a:t>
            </a:r>
            <a:endParaRPr/>
          </a:p>
        </p:txBody>
      </p:sp>
      <p:sp>
        <p:nvSpPr>
          <p:cNvPr id="6100" name="Google Shape;6100;p40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6101" name="Google Shape;6101;p409"/>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6102" name="Google Shape;6102;p409"/>
          <p:cNvSpPr txBox="1"/>
          <p:nvPr>
            <p:ph idx="2" type="title"/>
          </p:nvPr>
        </p:nvSpPr>
        <p:spPr>
          <a:xfrm>
            <a:off x="273900" y="1042875"/>
            <a:ext cx="8764500" cy="2764200"/>
          </a:xfrm>
          <a:prstGeom prst="rect">
            <a:avLst/>
          </a:prstGeom>
        </p:spPr>
        <p:txBody>
          <a:bodyPr anchorCtr="0" anchor="t" bIns="457200" lIns="2560300" spcFirstLastPara="1" rIns="457200" wrap="square" tIns="0">
            <a:noAutofit/>
          </a:bodyPr>
          <a:lstStyle/>
          <a:p>
            <a:pPr indent="0" lvl="0" marL="0" rtl="0" algn="l">
              <a:spcBef>
                <a:spcPts val="0"/>
              </a:spcBef>
              <a:spcAft>
                <a:spcPts val="0"/>
              </a:spcAft>
              <a:buClr>
                <a:schemeClr val="dk1"/>
              </a:buClr>
              <a:buSzPts val="1100"/>
              <a:buFont typeface="Arial"/>
              <a:buNone/>
            </a:pPr>
            <a:r>
              <a:rPr b="1" lang="en" sz="2300"/>
              <a:t>Activity: Appointment </a:t>
            </a:r>
            <a:r>
              <a:rPr b="1" lang="en" sz="2300"/>
              <a:t>No-Shows </a:t>
            </a:r>
            <a:endParaRPr b="1" sz="2300"/>
          </a:p>
          <a:p>
            <a:pPr indent="0" lvl="0" marL="0" rtl="0" algn="l">
              <a:spcBef>
                <a:spcPts val="0"/>
              </a:spcBef>
              <a:spcAft>
                <a:spcPts val="0"/>
              </a:spcAft>
              <a:buClr>
                <a:schemeClr val="dk1"/>
              </a:buClr>
              <a:buSzPts val="1100"/>
              <a:buFont typeface="Arial"/>
              <a:buNone/>
            </a:pPr>
            <a:r>
              <a:t/>
            </a:r>
            <a:endParaRPr b="1" sz="2300"/>
          </a:p>
          <a:p>
            <a:pPr indent="0" lvl="0" marL="0" rtl="0" algn="l">
              <a:spcBef>
                <a:spcPts val="0"/>
              </a:spcBef>
              <a:spcAft>
                <a:spcPts val="0"/>
              </a:spcAft>
              <a:buClr>
                <a:schemeClr val="dk1"/>
              </a:buClr>
              <a:buSzPts val="1100"/>
              <a:buFont typeface="Arial"/>
              <a:buNone/>
            </a:pPr>
            <a:r>
              <a:rPr lang="en" sz="1900">
                <a:latin typeface="Roboto Light"/>
                <a:ea typeface="Roboto Light"/>
                <a:cs typeface="Roboto Light"/>
                <a:sym typeface="Roboto Light"/>
              </a:rPr>
              <a:t>In this activity, you will </a:t>
            </a:r>
            <a:r>
              <a:rPr lang="en" sz="1900">
                <a:latin typeface="Roboto Light"/>
                <a:ea typeface="Roboto Light"/>
                <a:cs typeface="Roboto Light"/>
                <a:sym typeface="Roboto Light"/>
              </a:rPr>
              <a:t>create visualizations which provide insights about who is more or less likely to show up to a doctor’s appointment</a:t>
            </a:r>
            <a:endParaRPr sz="19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06" name="Shape 6106"/>
        <p:cNvGrpSpPr/>
        <p:nvPr/>
      </p:nvGrpSpPr>
      <p:grpSpPr>
        <a:xfrm>
          <a:off x="0" y="0"/>
          <a:ext cx="0" cy="0"/>
          <a:chOff x="0" y="0"/>
          <a:chExt cx="0" cy="0"/>
        </a:xfrm>
      </p:grpSpPr>
      <p:sp>
        <p:nvSpPr>
          <p:cNvPr id="6107" name="Google Shape;6107;p410"/>
          <p:cNvSpPr txBox="1"/>
          <p:nvPr>
            <p:ph idx="3" type="body"/>
          </p:nvPr>
        </p:nvSpPr>
        <p:spPr>
          <a:xfrm>
            <a:off x="229325" y="698035"/>
            <a:ext cx="8596800" cy="226800"/>
          </a:xfrm>
          <a:prstGeom prst="rect">
            <a:avLst/>
          </a:prstGeom>
        </p:spPr>
        <p:txBody>
          <a:bodyPr anchorCtr="0" anchor="t" bIns="914400" lIns="457200" spcFirstLastPara="1" rIns="457200" wrap="square" tIns="0">
            <a:noAutofit/>
          </a:bodyPr>
          <a:lstStyle/>
          <a:p>
            <a:pPr indent="0" lvl="0" marL="0" rtl="0" algn="l">
              <a:spcBef>
                <a:spcPts val="0"/>
              </a:spcBef>
              <a:spcAft>
                <a:spcPts val="1600"/>
              </a:spcAft>
              <a:buClr>
                <a:schemeClr val="dk1"/>
              </a:buClr>
              <a:buSzPts val="1100"/>
              <a:buFont typeface="Arial"/>
              <a:buNone/>
            </a:pPr>
            <a:r>
              <a:rPr lang="en">
                <a:latin typeface="Roboto Medium"/>
                <a:ea typeface="Roboto Medium"/>
                <a:cs typeface="Roboto Medium"/>
                <a:sym typeface="Roboto Medium"/>
              </a:rPr>
              <a:t>Instructions:</a:t>
            </a:r>
            <a:endParaRPr b="1"/>
          </a:p>
        </p:txBody>
      </p:sp>
      <p:sp>
        <p:nvSpPr>
          <p:cNvPr id="6108" name="Google Shape;6108;p41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SzPts val="990"/>
              <a:buNone/>
            </a:pPr>
            <a:r>
              <a:rPr lang="en" sz="2440"/>
              <a:t>Activity: Appointment </a:t>
            </a:r>
            <a:r>
              <a:rPr lang="en" sz="2440"/>
              <a:t>No-Shows</a:t>
            </a:r>
            <a:endParaRPr b="1" sz="2440">
              <a:latin typeface="Roboto"/>
              <a:ea typeface="Roboto"/>
              <a:cs typeface="Roboto"/>
              <a:sym typeface="Roboto"/>
            </a:endParaRPr>
          </a:p>
        </p:txBody>
      </p:sp>
      <p:sp>
        <p:nvSpPr>
          <p:cNvPr id="6109" name="Google Shape;6109;p410"/>
          <p:cNvSpPr txBox="1"/>
          <p:nvPr>
            <p:ph idx="12" type="sldNum"/>
          </p:nvPr>
        </p:nvSpPr>
        <p:spPr>
          <a:xfrm>
            <a:off x="8607775" y="4957200"/>
            <a:ext cx="261900" cy="105600"/>
          </a:xfrm>
          <a:prstGeom prst="rect">
            <a:avLst/>
          </a:prstGeom>
        </p:spPr>
        <p:txBody>
          <a:bodyPr anchorCtr="0" anchor="t" bIns="91425" lIns="0" spcFirstLastPara="1" rIns="0" wrap="square" tIns="0">
            <a:normAutofit fontScale="25000" lnSpcReduction="20000"/>
          </a:bodyPr>
          <a:lstStyle/>
          <a:p>
            <a:pPr indent="0" lvl="0" marL="0" rtl="0" algn="r">
              <a:spcBef>
                <a:spcPts val="0"/>
              </a:spcBef>
              <a:spcAft>
                <a:spcPts val="0"/>
              </a:spcAft>
              <a:buNone/>
            </a:pPr>
            <a:fld id="{00000000-1234-1234-1234-123412341234}" type="slidenum">
              <a:rPr lang="en"/>
              <a:t>‹#›</a:t>
            </a:fld>
            <a:endParaRPr/>
          </a:p>
        </p:txBody>
      </p:sp>
      <p:sp>
        <p:nvSpPr>
          <p:cNvPr id="6110" name="Google Shape;6110;p410"/>
          <p:cNvSpPr/>
          <p:nvPr/>
        </p:nvSpPr>
        <p:spPr>
          <a:xfrm>
            <a:off x="563325" y="1014975"/>
            <a:ext cx="8041800" cy="3798900"/>
          </a:xfrm>
          <a:prstGeom prst="rect">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1" name="Google Shape;6111;p410"/>
          <p:cNvSpPr txBox="1"/>
          <p:nvPr/>
        </p:nvSpPr>
        <p:spPr>
          <a:xfrm>
            <a:off x="527375" y="1092962"/>
            <a:ext cx="8000700" cy="37674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Clr>
                <a:srgbClr val="24292E"/>
              </a:buClr>
              <a:buSzPts val="1400"/>
              <a:buFont typeface="Roboto"/>
              <a:buChar char="●"/>
            </a:pPr>
            <a:r>
              <a:rPr lang="en">
                <a:solidFill>
                  <a:srgbClr val="24292E"/>
                </a:solidFill>
                <a:latin typeface="Roboto"/>
                <a:ea typeface="Roboto"/>
                <a:cs typeface="Roboto"/>
                <a:sym typeface="Roboto"/>
              </a:rPr>
              <a:t>Create a line chart that compares the ages of patients against the total number of appointments. Then, split this graph based on scholarship and whether the patient showed up to their appointment.</a:t>
            </a:r>
            <a:endParaRPr>
              <a:solidFill>
                <a:srgbClr val="24292E"/>
              </a:solidFill>
              <a:latin typeface="Roboto"/>
              <a:ea typeface="Roboto"/>
              <a:cs typeface="Roboto"/>
              <a:sym typeface="Roboto"/>
            </a:endParaRPr>
          </a:p>
          <a:p>
            <a:pPr indent="-317500" lvl="1" marL="914400" rtl="0" algn="l">
              <a:lnSpc>
                <a:spcPct val="115000"/>
              </a:lnSpc>
              <a:spcBef>
                <a:spcPts val="1000"/>
              </a:spcBef>
              <a:spcAft>
                <a:spcPts val="0"/>
              </a:spcAft>
              <a:buClr>
                <a:srgbClr val="24292E"/>
              </a:buClr>
              <a:buSzPts val="1400"/>
              <a:buFont typeface="Roboto"/>
              <a:buChar char="○"/>
            </a:pPr>
            <a:r>
              <a:rPr lang="en">
                <a:solidFill>
                  <a:srgbClr val="24292E"/>
                </a:solidFill>
                <a:latin typeface="Roboto"/>
                <a:ea typeface="Roboto"/>
                <a:cs typeface="Roboto"/>
                <a:sym typeface="Roboto"/>
              </a:rPr>
              <a:t>For this first step, you'll need to convert Age from a Measure to a Dimension.</a:t>
            </a:r>
            <a:endParaRPr>
              <a:solidFill>
                <a:srgbClr val="24292E"/>
              </a:solidFill>
              <a:latin typeface="Roboto"/>
              <a:ea typeface="Roboto"/>
              <a:cs typeface="Roboto"/>
              <a:sym typeface="Roboto"/>
            </a:endParaRPr>
          </a:p>
          <a:p>
            <a:pPr indent="-317500" lvl="0" marL="457200" rtl="0" algn="l">
              <a:lnSpc>
                <a:spcPct val="115000"/>
              </a:lnSpc>
              <a:spcBef>
                <a:spcPts val="1000"/>
              </a:spcBef>
              <a:spcAft>
                <a:spcPts val="0"/>
              </a:spcAft>
              <a:buClr>
                <a:srgbClr val="24292E"/>
              </a:buClr>
              <a:buSzPts val="1400"/>
              <a:buFont typeface="Roboto"/>
              <a:buChar char="●"/>
            </a:pPr>
            <a:r>
              <a:rPr lang="en">
                <a:solidFill>
                  <a:srgbClr val="24292E"/>
                </a:solidFill>
                <a:latin typeface="Roboto"/>
                <a:ea typeface="Roboto"/>
                <a:cs typeface="Roboto"/>
                <a:sym typeface="Roboto"/>
              </a:rPr>
              <a:t>Create a pair of bar charts that compare how many patients showed up to appointments versus how many were no-shows in different neighborhoods.</a:t>
            </a:r>
            <a:endParaRPr>
              <a:solidFill>
                <a:srgbClr val="24292E"/>
              </a:solidFill>
              <a:latin typeface="Roboto"/>
              <a:ea typeface="Roboto"/>
              <a:cs typeface="Roboto"/>
              <a:sym typeface="Roboto"/>
            </a:endParaRPr>
          </a:p>
          <a:p>
            <a:pPr indent="-317500" lvl="0" marL="457200" rtl="0" algn="l">
              <a:lnSpc>
                <a:spcPct val="115000"/>
              </a:lnSpc>
              <a:spcBef>
                <a:spcPts val="1000"/>
              </a:spcBef>
              <a:spcAft>
                <a:spcPts val="0"/>
              </a:spcAft>
              <a:buClr>
                <a:srgbClr val="24292E"/>
              </a:buClr>
              <a:buSzPts val="1400"/>
              <a:buFont typeface="Roboto"/>
              <a:buChar char="●"/>
            </a:pPr>
            <a:r>
              <a:rPr lang="en">
                <a:solidFill>
                  <a:srgbClr val="24292E"/>
                </a:solidFill>
                <a:latin typeface="Roboto"/>
                <a:ea typeface="Roboto"/>
                <a:cs typeface="Roboto"/>
                <a:sym typeface="Roboto"/>
              </a:rPr>
              <a:t>Create a stacked bar chart that compares no-shows to those who made it to their appointment based on the day of the week.</a:t>
            </a:r>
            <a:endParaRPr>
              <a:solidFill>
                <a:srgbClr val="24292E"/>
              </a:solidFill>
              <a:latin typeface="Roboto"/>
              <a:ea typeface="Roboto"/>
              <a:cs typeface="Roboto"/>
              <a:sym typeface="Roboto"/>
            </a:endParaRPr>
          </a:p>
          <a:p>
            <a:pPr indent="-317500" lvl="0" marL="457200" rtl="0" algn="l">
              <a:lnSpc>
                <a:spcPct val="115000"/>
              </a:lnSpc>
              <a:spcBef>
                <a:spcPts val="1000"/>
              </a:spcBef>
              <a:spcAft>
                <a:spcPts val="0"/>
              </a:spcAft>
              <a:buClr>
                <a:srgbClr val="24292E"/>
              </a:buClr>
              <a:buSzPts val="1400"/>
              <a:buFont typeface="Roboto"/>
              <a:buChar char="●"/>
            </a:pPr>
            <a:r>
              <a:rPr lang="en">
                <a:solidFill>
                  <a:srgbClr val="24292E"/>
                </a:solidFill>
                <a:latin typeface="Roboto"/>
                <a:ea typeface="Roboto"/>
                <a:cs typeface="Roboto"/>
                <a:sym typeface="Roboto"/>
              </a:rPr>
              <a:t>Create a pair of line graphs to compare age and diabetes in patients who showed up to appointments versus those who were no-shows</a:t>
            </a:r>
            <a:r>
              <a:rPr lang="en">
                <a:solidFill>
                  <a:srgbClr val="24292E"/>
                </a:solidFill>
                <a:latin typeface="Roboto"/>
                <a:ea typeface="Roboto"/>
                <a:cs typeface="Roboto"/>
                <a:sym typeface="Roboto"/>
              </a:rPr>
              <a:t>.</a:t>
            </a:r>
            <a:endParaRPr>
              <a:solidFill>
                <a:srgbClr val="24292E"/>
              </a:solidFill>
              <a:latin typeface="Roboto"/>
              <a:ea typeface="Roboto"/>
              <a:cs typeface="Roboto"/>
              <a:sym typeface="Roboto"/>
            </a:endParaRPr>
          </a:p>
          <a:p>
            <a:pPr indent="-317500" lvl="0" marL="457200" rtl="0" algn="l">
              <a:lnSpc>
                <a:spcPct val="115000"/>
              </a:lnSpc>
              <a:spcBef>
                <a:spcPts val="1000"/>
              </a:spcBef>
              <a:spcAft>
                <a:spcPts val="1000"/>
              </a:spcAft>
              <a:buClr>
                <a:srgbClr val="24292E"/>
              </a:buClr>
              <a:buSzPts val="1400"/>
              <a:buFont typeface="Roboto"/>
              <a:buChar char="●"/>
            </a:pPr>
            <a:r>
              <a:rPr lang="en">
                <a:solidFill>
                  <a:srgbClr val="24292E"/>
                </a:solidFill>
                <a:latin typeface="Roboto"/>
                <a:ea typeface="Roboto"/>
                <a:cs typeface="Roboto"/>
                <a:sym typeface="Roboto"/>
              </a:rPr>
              <a:t>Create a pair of line graphs to compare age and alcoholism in patients who showed up to appointments versus those who were no-shows.</a:t>
            </a:r>
            <a:endParaRPr>
              <a:solidFill>
                <a:srgbClr val="24292E"/>
              </a:solidFill>
              <a:latin typeface="Roboto"/>
              <a:ea typeface="Roboto"/>
              <a:cs typeface="Roboto"/>
              <a:sym typeface="Roboto"/>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15" name="Shape 6115"/>
        <p:cNvGrpSpPr/>
        <p:nvPr/>
      </p:nvGrpSpPr>
      <p:grpSpPr>
        <a:xfrm>
          <a:off x="0" y="0"/>
          <a:ext cx="0" cy="0"/>
          <a:chOff x="0" y="0"/>
          <a:chExt cx="0" cy="0"/>
        </a:xfrm>
      </p:grpSpPr>
      <p:sp>
        <p:nvSpPr>
          <p:cNvPr id="6116" name="Google Shape;6116;p41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6117" name="Google Shape;6117;p411"/>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21" name="Shape 6121"/>
        <p:cNvGrpSpPr/>
        <p:nvPr/>
      </p:nvGrpSpPr>
      <p:grpSpPr>
        <a:xfrm>
          <a:off x="0" y="0"/>
          <a:ext cx="0" cy="0"/>
          <a:chOff x="0" y="0"/>
          <a:chExt cx="0" cy="0"/>
        </a:xfrm>
      </p:grpSpPr>
      <p:sp>
        <p:nvSpPr>
          <p:cNvPr id="6122" name="Google Shape;6122;p41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6123" name="Google Shape;6123;p412"/>
          <p:cNvSpPr txBox="1"/>
          <p:nvPr>
            <p:ph type="title"/>
          </p:nvPr>
        </p:nvSpPr>
        <p:spPr>
          <a:xfrm>
            <a:off x="-101100" y="4387000"/>
            <a:ext cx="9251400" cy="482100"/>
          </a:xfrm>
          <a:prstGeom prst="rect">
            <a:avLst/>
          </a:prstGeom>
        </p:spPr>
        <p:txBody>
          <a:bodyPr anchorCtr="0" anchor="t" bIns="0" lIns="457200" spcFirstLastPara="1" rIns="914400" wrap="square" tIns="9125">
            <a:noAutofit/>
          </a:bodyPr>
          <a:lstStyle/>
          <a:p>
            <a:pPr indent="457200" lvl="0" marL="4114800" rtl="0" algn="l">
              <a:spcBef>
                <a:spcPts val="0"/>
              </a:spcBef>
              <a:spcAft>
                <a:spcPts val="0"/>
              </a:spcAft>
              <a:buNone/>
            </a:pPr>
            <a:r>
              <a:rPr lang="en"/>
              <a:t>Joins and Splitting Made Easy</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27" name="Shape 6127"/>
        <p:cNvGrpSpPr/>
        <p:nvPr/>
      </p:nvGrpSpPr>
      <p:grpSpPr>
        <a:xfrm>
          <a:off x="0" y="0"/>
          <a:ext cx="0" cy="0"/>
          <a:chOff x="0" y="0"/>
          <a:chExt cx="0" cy="0"/>
        </a:xfrm>
      </p:grpSpPr>
      <p:sp>
        <p:nvSpPr>
          <p:cNvPr id="6128" name="Google Shape;6128;p41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SzPts val="990"/>
              <a:buNone/>
            </a:pPr>
            <a:r>
              <a:rPr lang="en" sz="2440"/>
              <a:t>Instructor Do: </a:t>
            </a:r>
            <a:r>
              <a:rPr lang="en" sz="2440"/>
              <a:t>Joins and Splitting Made Easy</a:t>
            </a:r>
            <a:endParaRPr b="1" sz="2440">
              <a:latin typeface="Roboto"/>
              <a:ea typeface="Roboto"/>
              <a:cs typeface="Roboto"/>
              <a:sym typeface="Roboto"/>
            </a:endParaRPr>
          </a:p>
        </p:txBody>
      </p:sp>
      <p:sp>
        <p:nvSpPr>
          <p:cNvPr id="6129" name="Google Shape;6129;p413"/>
          <p:cNvSpPr txBox="1"/>
          <p:nvPr>
            <p:ph idx="12" type="sldNum"/>
          </p:nvPr>
        </p:nvSpPr>
        <p:spPr>
          <a:xfrm>
            <a:off x="8607775" y="4957200"/>
            <a:ext cx="261900" cy="105600"/>
          </a:xfrm>
          <a:prstGeom prst="rect">
            <a:avLst/>
          </a:prstGeom>
        </p:spPr>
        <p:txBody>
          <a:bodyPr anchorCtr="0" anchor="t" bIns="91425" lIns="0" spcFirstLastPara="1" rIns="0" wrap="square" tIns="0">
            <a:normAutofit fontScale="25000" lnSpcReduction="20000"/>
          </a:bodyPr>
          <a:lstStyle/>
          <a:p>
            <a:pPr indent="0" lvl="0" marL="0" rtl="0" algn="r">
              <a:spcBef>
                <a:spcPts val="0"/>
              </a:spcBef>
              <a:spcAft>
                <a:spcPts val="0"/>
              </a:spcAft>
              <a:buNone/>
            </a:pPr>
            <a:fld id="{00000000-1234-1234-1234-123412341234}" type="slidenum">
              <a:rPr lang="en"/>
              <a:t>‹#›</a:t>
            </a:fld>
            <a:endParaRPr/>
          </a:p>
        </p:txBody>
      </p:sp>
      <p:sp>
        <p:nvSpPr>
          <p:cNvPr id="6130" name="Google Shape;6130;p413"/>
          <p:cNvSpPr txBox="1"/>
          <p:nvPr/>
        </p:nvSpPr>
        <p:spPr>
          <a:xfrm>
            <a:off x="298150" y="750300"/>
            <a:ext cx="8571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Joins are a constant in data science, and they are often considered tedious and complex. Tableau, however, simplifies joins so much that even complex joins can be performed in just a few clicks.</a:t>
            </a:r>
            <a:endParaRPr/>
          </a:p>
        </p:txBody>
      </p:sp>
      <p:pic>
        <p:nvPicPr>
          <p:cNvPr id="6131" name="Google Shape;6131;p413"/>
          <p:cNvPicPr preferRelativeResize="0"/>
          <p:nvPr/>
        </p:nvPicPr>
        <p:blipFill>
          <a:blip r:embed="rId3">
            <a:alphaModFix/>
          </a:blip>
          <a:stretch>
            <a:fillRect/>
          </a:stretch>
        </p:blipFill>
        <p:spPr>
          <a:xfrm>
            <a:off x="1619325" y="1365900"/>
            <a:ext cx="5905360" cy="34728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35" name="Shape 6135"/>
        <p:cNvGrpSpPr/>
        <p:nvPr/>
      </p:nvGrpSpPr>
      <p:grpSpPr>
        <a:xfrm>
          <a:off x="0" y="0"/>
          <a:ext cx="0" cy="0"/>
          <a:chOff x="0" y="0"/>
          <a:chExt cx="0" cy="0"/>
        </a:xfrm>
      </p:grpSpPr>
      <p:sp>
        <p:nvSpPr>
          <p:cNvPr id="6136" name="Google Shape;6136;p41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SzPts val="990"/>
              <a:buNone/>
            </a:pPr>
            <a:r>
              <a:rPr lang="en" sz="2440"/>
              <a:t>Instructor Do: </a:t>
            </a:r>
            <a:r>
              <a:rPr lang="en" sz="2440"/>
              <a:t>Joins and Splitting Made Easy</a:t>
            </a:r>
            <a:endParaRPr b="1" sz="2440">
              <a:latin typeface="Roboto"/>
              <a:ea typeface="Roboto"/>
              <a:cs typeface="Roboto"/>
              <a:sym typeface="Roboto"/>
            </a:endParaRPr>
          </a:p>
          <a:p>
            <a:pPr indent="0" lvl="0" marL="0" rtl="0" algn="l">
              <a:spcBef>
                <a:spcPts val="0"/>
              </a:spcBef>
              <a:spcAft>
                <a:spcPts val="0"/>
              </a:spcAft>
              <a:buSzPts val="990"/>
              <a:buNone/>
            </a:pPr>
            <a:r>
              <a:t/>
            </a:r>
            <a:endParaRPr sz="2440"/>
          </a:p>
        </p:txBody>
      </p:sp>
      <p:sp>
        <p:nvSpPr>
          <p:cNvPr id="6137" name="Google Shape;6137;p414"/>
          <p:cNvSpPr/>
          <p:nvPr/>
        </p:nvSpPr>
        <p:spPr>
          <a:xfrm>
            <a:off x="4313425" y="1144025"/>
            <a:ext cx="4518000" cy="3600600"/>
          </a:xfrm>
          <a:prstGeom prst="rect">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317500" lvl="0" marL="457200" rtl="0" algn="l">
              <a:spcBef>
                <a:spcPts val="0"/>
              </a:spcBef>
              <a:spcAft>
                <a:spcPts val="0"/>
              </a:spcAft>
              <a:buSzPts val="1400"/>
              <a:buChar char="●"/>
            </a:pPr>
            <a:r>
              <a:rPr lang="en"/>
              <a:t>To do so, navigate to the first sheet and scroll through the data to select the column header whose values should be split, then right-click, and select </a:t>
            </a:r>
            <a:r>
              <a:rPr i="1" lang="en"/>
              <a:t>"Transform"</a:t>
            </a:r>
            <a:r>
              <a:rPr lang="en"/>
              <a:t> then </a:t>
            </a:r>
            <a:r>
              <a:rPr i="1" lang="en"/>
              <a:t>"Custom Split"</a:t>
            </a:r>
            <a:r>
              <a:rPr lang="en"/>
              <a:t> from the drop-down menu.</a:t>
            </a:r>
            <a:endParaRPr/>
          </a:p>
          <a:p>
            <a:pPr indent="0" lvl="0" marL="457200" rtl="0" algn="l">
              <a:spcBef>
                <a:spcPts val="0"/>
              </a:spcBef>
              <a:spcAft>
                <a:spcPts val="0"/>
              </a:spcAft>
              <a:buNone/>
            </a:pPr>
            <a:r>
              <a:t/>
            </a:r>
            <a:endParaRPr/>
          </a:p>
          <a:p>
            <a:pPr indent="-317500" lvl="0" marL="457200" rtl="0" algn="l">
              <a:spcBef>
                <a:spcPts val="0"/>
              </a:spcBef>
              <a:spcAft>
                <a:spcPts val="0"/>
              </a:spcAft>
              <a:buSzPts val="1400"/>
              <a:buChar char="●"/>
            </a:pPr>
            <a:r>
              <a:rPr lang="en"/>
              <a:t>Select what character to split the text on, whether to split from the beginning or the end of the string, and then how many times the text should be split.</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en"/>
              <a:t>Split </a:t>
            </a:r>
            <a:r>
              <a:rPr lang="en"/>
              <a:t>the </a:t>
            </a:r>
            <a:r>
              <a:rPr i="1" lang="en"/>
              <a:t>"Rent Code"</a:t>
            </a:r>
            <a:r>
              <a:rPr lang="en"/>
              <a:t> column on the first hyphen one time; this will extract the store id in which a movie was rented from the initial string.</a:t>
            </a:r>
            <a:endParaRPr/>
          </a:p>
          <a:p>
            <a:pPr indent="0" lvl="0" marL="457200" rtl="0" algn="l">
              <a:spcBef>
                <a:spcPts val="0"/>
              </a:spcBef>
              <a:spcAft>
                <a:spcPts val="0"/>
              </a:spcAft>
              <a:buNone/>
            </a:pPr>
            <a:r>
              <a:t/>
            </a:r>
            <a:endParaRPr/>
          </a:p>
        </p:txBody>
      </p:sp>
      <p:sp>
        <p:nvSpPr>
          <p:cNvPr id="6138" name="Google Shape;6138;p414"/>
          <p:cNvSpPr txBox="1"/>
          <p:nvPr/>
        </p:nvSpPr>
        <p:spPr>
          <a:xfrm>
            <a:off x="540650" y="663050"/>
            <a:ext cx="7977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Another interesting feature of Tableau is that columns containing text can be split to extract data</a:t>
            </a:r>
            <a:endParaRPr/>
          </a:p>
        </p:txBody>
      </p:sp>
      <p:pic>
        <p:nvPicPr>
          <p:cNvPr id="6139" name="Google Shape;6139;p414"/>
          <p:cNvPicPr preferRelativeResize="0"/>
          <p:nvPr/>
        </p:nvPicPr>
        <p:blipFill>
          <a:blip r:embed="rId3">
            <a:alphaModFix/>
          </a:blip>
          <a:stretch>
            <a:fillRect/>
          </a:stretch>
        </p:blipFill>
        <p:spPr>
          <a:xfrm>
            <a:off x="655900" y="1975825"/>
            <a:ext cx="3143250" cy="15525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43" name="Shape 6143"/>
        <p:cNvGrpSpPr/>
        <p:nvPr/>
      </p:nvGrpSpPr>
      <p:grpSpPr>
        <a:xfrm>
          <a:off x="0" y="0"/>
          <a:ext cx="0" cy="0"/>
          <a:chOff x="0" y="0"/>
          <a:chExt cx="0" cy="0"/>
        </a:xfrm>
      </p:grpSpPr>
      <p:sp>
        <p:nvSpPr>
          <p:cNvPr id="6144" name="Google Shape;6144;p415"/>
          <p:cNvSpPr txBox="1"/>
          <p:nvPr>
            <p:ph type="title"/>
          </p:nvPr>
        </p:nvSpPr>
        <p:spPr>
          <a:xfrm>
            <a:off x="-101100" y="4234600"/>
            <a:ext cx="8970300" cy="634500"/>
          </a:xfrm>
          <a:prstGeom prst="rect">
            <a:avLst/>
          </a:prstGeom>
        </p:spPr>
        <p:txBody>
          <a:bodyPr anchorCtr="0" anchor="t" bIns="0" lIns="457200" spcFirstLastPara="1" rIns="1005825" wrap="square" tIns="9125">
            <a:noAutofit/>
          </a:bodyPr>
          <a:lstStyle/>
          <a:p>
            <a:pPr indent="0" lvl="0" marL="0" rtl="0" algn="r">
              <a:spcBef>
                <a:spcPts val="0"/>
              </a:spcBef>
              <a:spcAft>
                <a:spcPts val="0"/>
              </a:spcAft>
              <a:buNone/>
            </a:pPr>
            <a:r>
              <a:rPr lang="en"/>
              <a:t>  20 Minutes</a:t>
            </a:r>
            <a:endParaRPr/>
          </a:p>
        </p:txBody>
      </p:sp>
      <p:sp>
        <p:nvSpPr>
          <p:cNvPr id="6145" name="Google Shape;6145;p41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6146" name="Google Shape;6146;p415"/>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6147" name="Google Shape;6147;p415"/>
          <p:cNvSpPr txBox="1"/>
          <p:nvPr>
            <p:ph idx="2" type="title"/>
          </p:nvPr>
        </p:nvSpPr>
        <p:spPr>
          <a:xfrm>
            <a:off x="273900" y="1042875"/>
            <a:ext cx="8764500" cy="2764200"/>
          </a:xfrm>
          <a:prstGeom prst="rect">
            <a:avLst/>
          </a:prstGeom>
        </p:spPr>
        <p:txBody>
          <a:bodyPr anchorCtr="0" anchor="t" bIns="457200" lIns="2560300" spcFirstLastPara="1" rIns="457200" wrap="square" tIns="0">
            <a:noAutofit/>
          </a:bodyPr>
          <a:lstStyle/>
          <a:p>
            <a:pPr indent="0" lvl="0" marL="0" rtl="0" algn="l">
              <a:spcBef>
                <a:spcPts val="0"/>
              </a:spcBef>
              <a:spcAft>
                <a:spcPts val="0"/>
              </a:spcAft>
              <a:buClr>
                <a:schemeClr val="dk1"/>
              </a:buClr>
              <a:buSzPts val="1100"/>
              <a:buFont typeface="Arial"/>
              <a:buNone/>
            </a:pPr>
            <a:r>
              <a:rPr b="1" lang="en" sz="2300"/>
              <a:t>Activity: </a:t>
            </a:r>
            <a:r>
              <a:rPr b="1" lang="en" sz="2300"/>
              <a:t>Major League Baseball Analysis</a:t>
            </a:r>
            <a:endParaRPr b="1" sz="2300"/>
          </a:p>
          <a:p>
            <a:pPr indent="0" lvl="0" marL="0" rtl="0" algn="l">
              <a:spcBef>
                <a:spcPts val="0"/>
              </a:spcBef>
              <a:spcAft>
                <a:spcPts val="0"/>
              </a:spcAft>
              <a:buClr>
                <a:schemeClr val="dk1"/>
              </a:buClr>
              <a:buSzPts val="1100"/>
              <a:buFont typeface="Arial"/>
              <a:buNone/>
            </a:pPr>
            <a:r>
              <a:t/>
            </a:r>
            <a:endParaRPr b="1" sz="2300"/>
          </a:p>
          <a:p>
            <a:pPr indent="0" lvl="0" marL="0" rtl="0" algn="l">
              <a:spcBef>
                <a:spcPts val="0"/>
              </a:spcBef>
              <a:spcAft>
                <a:spcPts val="0"/>
              </a:spcAft>
              <a:buClr>
                <a:schemeClr val="dk1"/>
              </a:buClr>
              <a:buSzPts val="1100"/>
              <a:buFont typeface="Arial"/>
              <a:buNone/>
            </a:pPr>
            <a:r>
              <a:rPr lang="en" sz="1900">
                <a:latin typeface="Roboto Light"/>
                <a:ea typeface="Roboto Light"/>
                <a:cs typeface="Roboto Light"/>
                <a:sym typeface="Roboto Light"/>
              </a:rPr>
              <a:t>In this activity, you will create tables based on MLB All-Star Teams datasets. </a:t>
            </a:r>
            <a:endParaRPr sz="19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50" name="Shape 5950"/>
        <p:cNvGrpSpPr/>
        <p:nvPr/>
      </p:nvGrpSpPr>
      <p:grpSpPr>
        <a:xfrm>
          <a:off x="0" y="0"/>
          <a:ext cx="0" cy="0"/>
          <a:chOff x="0" y="0"/>
          <a:chExt cx="0" cy="0"/>
        </a:xfrm>
      </p:grpSpPr>
      <p:sp>
        <p:nvSpPr>
          <p:cNvPr id="5951" name="Google Shape;5951;p38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5952" name="Google Shape;5952;p389"/>
          <p:cNvSpPr txBox="1"/>
          <p:nvPr>
            <p:ph type="title"/>
          </p:nvPr>
        </p:nvSpPr>
        <p:spPr>
          <a:xfrm>
            <a:off x="-101100" y="4387000"/>
            <a:ext cx="9251400" cy="482100"/>
          </a:xfrm>
          <a:prstGeom prst="rect">
            <a:avLst/>
          </a:prstGeom>
        </p:spPr>
        <p:txBody>
          <a:bodyPr anchorCtr="0" anchor="t" bIns="0" lIns="457200" spcFirstLastPara="1" rIns="914400" wrap="square" tIns="9125">
            <a:noAutofit/>
          </a:bodyPr>
          <a:lstStyle/>
          <a:p>
            <a:pPr indent="0" lvl="0" marL="0" rtl="0" algn="l">
              <a:spcBef>
                <a:spcPts val="0"/>
              </a:spcBef>
              <a:spcAft>
                <a:spcPts val="0"/>
              </a:spcAft>
              <a:buNone/>
            </a:pPr>
            <a:r>
              <a:rPr lang="en"/>
              <a:t>    					      Welcome Students and Introduce This Week’s Topic</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51" name="Shape 6151"/>
        <p:cNvGrpSpPr/>
        <p:nvPr/>
      </p:nvGrpSpPr>
      <p:grpSpPr>
        <a:xfrm>
          <a:off x="0" y="0"/>
          <a:ext cx="0" cy="0"/>
          <a:chOff x="0" y="0"/>
          <a:chExt cx="0" cy="0"/>
        </a:xfrm>
      </p:grpSpPr>
      <p:sp>
        <p:nvSpPr>
          <p:cNvPr id="6152" name="Google Shape;6152;p41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SzPts val="990"/>
              <a:buNone/>
            </a:pPr>
            <a:r>
              <a:rPr lang="en" sz="2440"/>
              <a:t>Activity: </a:t>
            </a:r>
            <a:r>
              <a:rPr lang="en" sz="2440"/>
              <a:t>Major League Baseball Analysis</a:t>
            </a:r>
            <a:endParaRPr b="1" sz="2440">
              <a:latin typeface="Roboto"/>
              <a:ea typeface="Roboto"/>
              <a:cs typeface="Roboto"/>
              <a:sym typeface="Roboto"/>
            </a:endParaRPr>
          </a:p>
        </p:txBody>
      </p:sp>
      <p:sp>
        <p:nvSpPr>
          <p:cNvPr id="6153" name="Google Shape;6153;p416"/>
          <p:cNvSpPr txBox="1"/>
          <p:nvPr>
            <p:ph idx="3" type="body"/>
          </p:nvPr>
        </p:nvSpPr>
        <p:spPr>
          <a:xfrm>
            <a:off x="229325" y="698035"/>
            <a:ext cx="8596800" cy="226800"/>
          </a:xfrm>
          <a:prstGeom prst="rect">
            <a:avLst/>
          </a:prstGeom>
        </p:spPr>
        <p:txBody>
          <a:bodyPr anchorCtr="0" anchor="t" bIns="914400" lIns="457200" spcFirstLastPara="1" rIns="457200" wrap="square" tIns="0">
            <a:noAutofit/>
          </a:bodyPr>
          <a:lstStyle/>
          <a:p>
            <a:pPr indent="0" lvl="0" marL="0" rtl="0" algn="l">
              <a:spcBef>
                <a:spcPts val="0"/>
              </a:spcBef>
              <a:spcAft>
                <a:spcPts val="1600"/>
              </a:spcAft>
              <a:buClr>
                <a:schemeClr val="dk1"/>
              </a:buClr>
              <a:buSzPts val="1100"/>
              <a:buFont typeface="Arial"/>
              <a:buNone/>
            </a:pPr>
            <a:r>
              <a:rPr lang="en">
                <a:latin typeface="Roboto Medium"/>
                <a:ea typeface="Roboto Medium"/>
                <a:cs typeface="Roboto Medium"/>
                <a:sym typeface="Roboto Medium"/>
              </a:rPr>
              <a:t>Instructions:</a:t>
            </a:r>
            <a:endParaRPr b="1"/>
          </a:p>
        </p:txBody>
      </p:sp>
      <p:sp>
        <p:nvSpPr>
          <p:cNvPr id="6154" name="Google Shape;6154;p416"/>
          <p:cNvSpPr txBox="1"/>
          <p:nvPr>
            <p:ph idx="12" type="sldNum"/>
          </p:nvPr>
        </p:nvSpPr>
        <p:spPr>
          <a:xfrm>
            <a:off x="8607775" y="4957200"/>
            <a:ext cx="261900" cy="105600"/>
          </a:xfrm>
          <a:prstGeom prst="rect">
            <a:avLst/>
          </a:prstGeom>
        </p:spPr>
        <p:txBody>
          <a:bodyPr anchorCtr="0" anchor="t" bIns="91425" lIns="0" spcFirstLastPara="1" rIns="0" wrap="square" tIns="0">
            <a:normAutofit fontScale="25000" lnSpcReduction="20000"/>
          </a:bodyPr>
          <a:lstStyle/>
          <a:p>
            <a:pPr indent="0" lvl="0" marL="0" rtl="0" algn="r">
              <a:spcBef>
                <a:spcPts val="0"/>
              </a:spcBef>
              <a:spcAft>
                <a:spcPts val="0"/>
              </a:spcAft>
              <a:buNone/>
            </a:pPr>
            <a:fld id="{00000000-1234-1234-1234-123412341234}" type="slidenum">
              <a:rPr lang="en"/>
              <a:t>‹#›</a:t>
            </a:fld>
            <a:endParaRPr/>
          </a:p>
        </p:txBody>
      </p:sp>
      <p:sp>
        <p:nvSpPr>
          <p:cNvPr id="6155" name="Google Shape;6155;p416"/>
          <p:cNvSpPr/>
          <p:nvPr/>
        </p:nvSpPr>
        <p:spPr>
          <a:xfrm>
            <a:off x="563325" y="1014975"/>
            <a:ext cx="8041800" cy="3729600"/>
          </a:xfrm>
          <a:prstGeom prst="rect">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6" name="Google Shape;6156;p416"/>
          <p:cNvSpPr txBox="1"/>
          <p:nvPr/>
        </p:nvSpPr>
        <p:spPr>
          <a:xfrm>
            <a:off x="538875" y="1129957"/>
            <a:ext cx="8000700" cy="35196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Clr>
                <a:srgbClr val="24292E"/>
              </a:buClr>
              <a:buSzPts val="1400"/>
              <a:buFont typeface="Roboto"/>
              <a:buChar char="●"/>
            </a:pPr>
            <a:r>
              <a:rPr lang="en">
                <a:solidFill>
                  <a:srgbClr val="24292E"/>
                </a:solidFill>
                <a:latin typeface="Roboto"/>
                <a:ea typeface="Roboto"/>
                <a:cs typeface="Roboto"/>
                <a:sym typeface="Roboto"/>
              </a:rPr>
              <a:t>Create a join between each of the charts so that each player's data is matched up correctly.</a:t>
            </a:r>
            <a:endParaRPr>
              <a:solidFill>
                <a:srgbClr val="24292E"/>
              </a:solidFill>
              <a:latin typeface="Roboto"/>
              <a:ea typeface="Roboto"/>
              <a:cs typeface="Roboto"/>
              <a:sym typeface="Roboto"/>
            </a:endParaRPr>
          </a:p>
          <a:p>
            <a:pPr indent="-317500" lvl="0" marL="457200" rtl="0" algn="l">
              <a:lnSpc>
                <a:spcPct val="115000"/>
              </a:lnSpc>
              <a:spcBef>
                <a:spcPts val="1000"/>
              </a:spcBef>
              <a:spcAft>
                <a:spcPts val="0"/>
              </a:spcAft>
              <a:buClr>
                <a:srgbClr val="24292E"/>
              </a:buClr>
              <a:buSzPts val="1400"/>
              <a:buFont typeface="Roboto"/>
              <a:buChar char="●"/>
            </a:pPr>
            <a:r>
              <a:rPr lang="en">
                <a:solidFill>
                  <a:srgbClr val="24292E"/>
                </a:solidFill>
                <a:latin typeface="Roboto"/>
                <a:ea typeface="Roboto"/>
                <a:cs typeface="Roboto"/>
                <a:sym typeface="Roboto"/>
              </a:rPr>
              <a:t>Create a pair of charts that compare the offensive talent of a player (OFF600 column) to their fielding talent(DEF600 column). Then sort them from best to worst.</a:t>
            </a:r>
            <a:endParaRPr>
              <a:solidFill>
                <a:srgbClr val="24292E"/>
              </a:solidFill>
              <a:latin typeface="Roboto"/>
              <a:ea typeface="Roboto"/>
              <a:cs typeface="Roboto"/>
              <a:sym typeface="Roboto"/>
            </a:endParaRPr>
          </a:p>
          <a:p>
            <a:pPr indent="-317500" lvl="0" marL="457200" rtl="0" algn="l">
              <a:lnSpc>
                <a:spcPct val="115000"/>
              </a:lnSpc>
              <a:spcBef>
                <a:spcPts val="1000"/>
              </a:spcBef>
              <a:spcAft>
                <a:spcPts val="0"/>
              </a:spcAft>
              <a:buClr>
                <a:srgbClr val="24292E"/>
              </a:buClr>
              <a:buSzPts val="1400"/>
              <a:buFont typeface="Roboto"/>
              <a:buChar char="●"/>
            </a:pPr>
            <a:r>
              <a:rPr lang="en">
                <a:solidFill>
                  <a:srgbClr val="24292E"/>
                </a:solidFill>
                <a:latin typeface="Roboto"/>
                <a:ea typeface="Roboto"/>
                <a:cs typeface="Roboto"/>
                <a:sym typeface="Roboto"/>
              </a:rPr>
              <a:t>Create a chart that determines which game (GameID column) has the highest offensive talent (OFF600 column).</a:t>
            </a:r>
            <a:endParaRPr>
              <a:solidFill>
                <a:srgbClr val="24292E"/>
              </a:solidFill>
              <a:latin typeface="Roboto"/>
              <a:ea typeface="Roboto"/>
              <a:cs typeface="Roboto"/>
              <a:sym typeface="Roboto"/>
            </a:endParaRPr>
          </a:p>
          <a:p>
            <a:pPr indent="-317500" lvl="0" marL="457200" rtl="0" algn="l">
              <a:lnSpc>
                <a:spcPct val="115000"/>
              </a:lnSpc>
              <a:spcBef>
                <a:spcPts val="1000"/>
              </a:spcBef>
              <a:spcAft>
                <a:spcPts val="0"/>
              </a:spcAft>
              <a:buClr>
                <a:srgbClr val="24292E"/>
              </a:buClr>
              <a:buSzPts val="1400"/>
              <a:buFont typeface="Roboto"/>
              <a:buChar char="●"/>
            </a:pPr>
            <a:r>
              <a:rPr lang="en">
                <a:solidFill>
                  <a:srgbClr val="24292E"/>
                </a:solidFill>
                <a:latin typeface="Roboto"/>
                <a:ea typeface="Roboto"/>
                <a:cs typeface="Roboto"/>
                <a:sym typeface="Roboto"/>
              </a:rPr>
              <a:t>Create a chart that determines which position (startingPos column) has the greatest fielding talent (DEF600 column) on average. In a second chart, Be sure to note how many players are from each position in a second chart.</a:t>
            </a:r>
            <a:endParaRPr>
              <a:solidFill>
                <a:srgbClr val="24292E"/>
              </a:solidFill>
              <a:latin typeface="Roboto"/>
              <a:ea typeface="Roboto"/>
              <a:cs typeface="Roboto"/>
              <a:sym typeface="Roboto"/>
            </a:endParaRPr>
          </a:p>
          <a:p>
            <a:pPr indent="-317500" lvl="0" marL="457200" rtl="0" algn="l">
              <a:lnSpc>
                <a:spcPct val="115000"/>
              </a:lnSpc>
              <a:spcBef>
                <a:spcPts val="1000"/>
              </a:spcBef>
              <a:spcAft>
                <a:spcPts val="0"/>
              </a:spcAft>
              <a:buClr>
                <a:srgbClr val="24292E"/>
              </a:buClr>
              <a:buSzPts val="1400"/>
              <a:buFont typeface="Roboto"/>
              <a:buChar char="●"/>
            </a:pPr>
            <a:r>
              <a:rPr lang="en">
                <a:solidFill>
                  <a:srgbClr val="24292E"/>
                </a:solidFill>
                <a:latin typeface="Roboto"/>
                <a:ea typeface="Roboto"/>
                <a:cs typeface="Roboto"/>
                <a:sym typeface="Roboto"/>
              </a:rPr>
              <a:t>Create a chart that determines which year has the greatest pitching power (PITCH200 column) on average.</a:t>
            </a:r>
            <a:endParaRPr>
              <a:solidFill>
                <a:srgbClr val="24292E"/>
              </a:solidFill>
              <a:latin typeface="Roboto"/>
              <a:ea typeface="Roboto"/>
              <a:cs typeface="Roboto"/>
              <a:sym typeface="Roboto"/>
            </a:endParaRPr>
          </a:p>
          <a:p>
            <a:pPr indent="-317500" lvl="0" marL="457200" rtl="0" algn="l">
              <a:lnSpc>
                <a:spcPct val="115000"/>
              </a:lnSpc>
              <a:spcBef>
                <a:spcPts val="1000"/>
              </a:spcBef>
              <a:spcAft>
                <a:spcPts val="1000"/>
              </a:spcAft>
              <a:buClr>
                <a:srgbClr val="24292E"/>
              </a:buClr>
              <a:buSzPts val="1400"/>
              <a:buFont typeface="Roboto"/>
              <a:buChar char="●"/>
            </a:pPr>
            <a:r>
              <a:rPr lang="en">
                <a:solidFill>
                  <a:srgbClr val="24292E"/>
                </a:solidFill>
                <a:latin typeface="Roboto"/>
                <a:ea typeface="Roboto"/>
                <a:cs typeface="Roboto"/>
                <a:sym typeface="Roboto"/>
              </a:rPr>
              <a:t>Create a chart that marks year versus the average offensive talent (OFF600 column).</a:t>
            </a:r>
            <a:endParaRPr>
              <a:solidFill>
                <a:srgbClr val="24292E"/>
              </a:solidFill>
              <a:latin typeface="Roboto"/>
              <a:ea typeface="Roboto"/>
              <a:cs typeface="Roboto"/>
              <a:sym typeface="Roboto"/>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60" name="Shape 6160"/>
        <p:cNvGrpSpPr/>
        <p:nvPr/>
      </p:nvGrpSpPr>
      <p:grpSpPr>
        <a:xfrm>
          <a:off x="0" y="0"/>
          <a:ext cx="0" cy="0"/>
          <a:chOff x="0" y="0"/>
          <a:chExt cx="0" cy="0"/>
        </a:xfrm>
      </p:grpSpPr>
      <p:sp>
        <p:nvSpPr>
          <p:cNvPr id="6161" name="Google Shape;6161;p41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6162" name="Google Shape;6162;p417"/>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66" name="Shape 6166"/>
        <p:cNvGrpSpPr/>
        <p:nvPr/>
      </p:nvGrpSpPr>
      <p:grpSpPr>
        <a:xfrm>
          <a:off x="0" y="0"/>
          <a:ext cx="0" cy="0"/>
          <a:chOff x="0" y="0"/>
          <a:chExt cx="0" cy="0"/>
        </a:xfrm>
      </p:grpSpPr>
      <p:pic>
        <p:nvPicPr>
          <p:cNvPr id="6167" name="Google Shape;6167;p418"/>
          <p:cNvPicPr preferRelativeResize="0"/>
          <p:nvPr/>
        </p:nvPicPr>
        <p:blipFill rotWithShape="1">
          <a:blip r:embed="rId3">
            <a:alphaModFix/>
          </a:blip>
          <a:srcRect b="12644" l="0" r="0" t="12359"/>
          <a:stretch/>
        </p:blipFill>
        <p:spPr>
          <a:xfrm>
            <a:off x="0" y="0"/>
            <a:ext cx="9144000" cy="5143500"/>
          </a:xfrm>
          <a:prstGeom prst="rect">
            <a:avLst/>
          </a:prstGeom>
          <a:noFill/>
          <a:ln>
            <a:noFill/>
          </a:ln>
        </p:spPr>
      </p:pic>
      <p:sp>
        <p:nvSpPr>
          <p:cNvPr id="6168" name="Google Shape;6168;p41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72" name="Shape 6172"/>
        <p:cNvGrpSpPr/>
        <p:nvPr/>
      </p:nvGrpSpPr>
      <p:grpSpPr>
        <a:xfrm>
          <a:off x="0" y="0"/>
          <a:ext cx="0" cy="0"/>
          <a:chOff x="0" y="0"/>
          <a:chExt cx="0" cy="0"/>
        </a:xfrm>
      </p:grpSpPr>
      <p:sp>
        <p:nvSpPr>
          <p:cNvPr id="6173" name="Google Shape;6173;p41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6174" name="Google Shape;6174;p419"/>
          <p:cNvSpPr txBox="1"/>
          <p:nvPr>
            <p:ph type="title"/>
          </p:nvPr>
        </p:nvSpPr>
        <p:spPr>
          <a:xfrm>
            <a:off x="-101100" y="4387000"/>
            <a:ext cx="9251400" cy="482100"/>
          </a:xfrm>
          <a:prstGeom prst="rect">
            <a:avLst/>
          </a:prstGeom>
        </p:spPr>
        <p:txBody>
          <a:bodyPr anchorCtr="0" anchor="t" bIns="0" lIns="457200" spcFirstLastPara="1" rIns="914400" wrap="square" tIns="9125">
            <a:noAutofit/>
          </a:bodyPr>
          <a:lstStyle/>
          <a:p>
            <a:pPr indent="457200" lvl="0" marL="4572000" rtl="0" algn="l">
              <a:spcBef>
                <a:spcPts val="0"/>
              </a:spcBef>
              <a:spcAft>
                <a:spcPts val="0"/>
              </a:spcAft>
              <a:buNone/>
            </a:pPr>
            <a:r>
              <a:rPr lang="en"/>
              <a:t>Sizing, Coloring, and Labels</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78" name="Shape 6178"/>
        <p:cNvGrpSpPr/>
        <p:nvPr/>
      </p:nvGrpSpPr>
      <p:grpSpPr>
        <a:xfrm>
          <a:off x="0" y="0"/>
          <a:ext cx="0" cy="0"/>
          <a:chOff x="0" y="0"/>
          <a:chExt cx="0" cy="0"/>
        </a:xfrm>
      </p:grpSpPr>
      <p:sp>
        <p:nvSpPr>
          <p:cNvPr id="6179" name="Google Shape;6179;p42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SzPts val="990"/>
              <a:buNone/>
            </a:pPr>
            <a:r>
              <a:rPr lang="en" sz="2440"/>
              <a:t>Instructor Do: </a:t>
            </a:r>
            <a:r>
              <a:rPr lang="en" sz="2440"/>
              <a:t>Sizing, Coloring, and Labels</a:t>
            </a:r>
            <a:endParaRPr b="1" sz="2440">
              <a:latin typeface="Roboto"/>
              <a:ea typeface="Roboto"/>
              <a:cs typeface="Roboto"/>
              <a:sym typeface="Roboto"/>
            </a:endParaRPr>
          </a:p>
          <a:p>
            <a:pPr indent="0" lvl="0" marL="0" rtl="0" algn="l">
              <a:spcBef>
                <a:spcPts val="0"/>
              </a:spcBef>
              <a:spcAft>
                <a:spcPts val="0"/>
              </a:spcAft>
              <a:buSzPts val="990"/>
              <a:buNone/>
            </a:pPr>
            <a:r>
              <a:t/>
            </a:r>
            <a:endParaRPr sz="2440"/>
          </a:p>
        </p:txBody>
      </p:sp>
      <p:sp>
        <p:nvSpPr>
          <p:cNvPr id="6180" name="Google Shape;6180;p420"/>
          <p:cNvSpPr/>
          <p:nvPr/>
        </p:nvSpPr>
        <p:spPr>
          <a:xfrm>
            <a:off x="3773225" y="1279450"/>
            <a:ext cx="5058300" cy="3248100"/>
          </a:xfrm>
          <a:prstGeom prst="rect">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914400" rtl="0" algn="l">
              <a:lnSpc>
                <a:spcPct val="115000"/>
              </a:lnSpc>
              <a:spcBef>
                <a:spcPts val="0"/>
              </a:spcBef>
              <a:spcAft>
                <a:spcPts val="0"/>
              </a:spcAft>
              <a:buNone/>
            </a:pPr>
            <a:r>
              <a:t/>
            </a:r>
            <a:endParaRPr/>
          </a:p>
          <a:p>
            <a:pPr indent="-317500" lvl="0" marL="457200" rtl="0" algn="l">
              <a:lnSpc>
                <a:spcPct val="115000"/>
              </a:lnSpc>
              <a:spcBef>
                <a:spcPts val="1000"/>
              </a:spcBef>
              <a:spcAft>
                <a:spcPts val="0"/>
              </a:spcAft>
              <a:buSzPts val="1400"/>
              <a:buChar char="●"/>
            </a:pPr>
            <a:r>
              <a:rPr lang="en"/>
              <a:t>Color lets users modify the color of chart elements.</a:t>
            </a:r>
            <a:endParaRPr/>
          </a:p>
          <a:p>
            <a:pPr indent="-317500" lvl="0" marL="457200" rtl="0" algn="l">
              <a:lnSpc>
                <a:spcPct val="115000"/>
              </a:lnSpc>
              <a:spcBef>
                <a:spcPts val="1000"/>
              </a:spcBef>
              <a:spcAft>
                <a:spcPts val="0"/>
              </a:spcAft>
              <a:buSzPts val="1400"/>
              <a:buChar char="●"/>
            </a:pPr>
            <a:r>
              <a:rPr lang="en"/>
              <a:t>Size lets users modify the size of chart elements.</a:t>
            </a:r>
            <a:endParaRPr/>
          </a:p>
          <a:p>
            <a:pPr indent="-317500" lvl="0" marL="457200" rtl="0" algn="l">
              <a:lnSpc>
                <a:spcPct val="115000"/>
              </a:lnSpc>
              <a:spcBef>
                <a:spcPts val="1000"/>
              </a:spcBef>
              <a:spcAft>
                <a:spcPts val="0"/>
              </a:spcAft>
              <a:buSzPts val="1400"/>
              <a:buChar char="●"/>
            </a:pPr>
            <a:r>
              <a:rPr lang="en"/>
              <a:t>Label lets users position text next to points on the chart.</a:t>
            </a:r>
            <a:endParaRPr/>
          </a:p>
          <a:p>
            <a:pPr indent="-317500" lvl="0" marL="457200" rtl="0" algn="l">
              <a:lnSpc>
                <a:spcPct val="115000"/>
              </a:lnSpc>
              <a:spcBef>
                <a:spcPts val="1000"/>
              </a:spcBef>
              <a:spcAft>
                <a:spcPts val="0"/>
              </a:spcAft>
              <a:buSzPts val="1400"/>
              <a:buChar char="●"/>
            </a:pPr>
            <a:r>
              <a:rPr lang="en"/>
              <a:t>Detail and Tooltip act like labels but only appear when the cursor hovers over the associated point or element on a chart.</a:t>
            </a:r>
            <a:endParaRPr/>
          </a:p>
          <a:p>
            <a:pPr indent="-317500" lvl="0" marL="457200" rtl="0" algn="l">
              <a:lnSpc>
                <a:spcPct val="115000"/>
              </a:lnSpc>
              <a:spcBef>
                <a:spcPts val="1000"/>
              </a:spcBef>
              <a:spcAft>
                <a:spcPts val="0"/>
              </a:spcAft>
              <a:buSzPts val="1400"/>
              <a:buChar char="●"/>
            </a:pPr>
            <a:r>
              <a:rPr lang="en"/>
              <a:t>Pills can be dragged </a:t>
            </a:r>
            <a:r>
              <a:rPr lang="en"/>
              <a:t>to these marks to create visual effects.</a:t>
            </a:r>
            <a:endParaRPr/>
          </a:p>
          <a:p>
            <a:pPr indent="0" lvl="0" marL="0" rtl="0" algn="l">
              <a:lnSpc>
                <a:spcPct val="115000"/>
              </a:lnSpc>
              <a:spcBef>
                <a:spcPts val="1000"/>
              </a:spcBef>
              <a:spcAft>
                <a:spcPts val="1000"/>
              </a:spcAft>
              <a:buNone/>
            </a:pPr>
            <a:r>
              <a:t/>
            </a:r>
            <a:endParaRPr/>
          </a:p>
        </p:txBody>
      </p:sp>
      <p:sp>
        <p:nvSpPr>
          <p:cNvPr id="6181" name="Google Shape;6181;p420"/>
          <p:cNvSpPr txBox="1"/>
          <p:nvPr/>
        </p:nvSpPr>
        <p:spPr>
          <a:xfrm>
            <a:off x="540650" y="663050"/>
            <a:ext cx="8290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Marks, </a:t>
            </a:r>
            <a:r>
              <a:rPr lang="en"/>
              <a:t>on the left side of the workbook, can be used to differentiate or add details to a chart's visuals.</a:t>
            </a:r>
            <a:endParaRPr/>
          </a:p>
        </p:txBody>
      </p:sp>
      <p:pic>
        <p:nvPicPr>
          <p:cNvPr id="6182" name="Google Shape;6182;p420"/>
          <p:cNvPicPr preferRelativeResize="0"/>
          <p:nvPr/>
        </p:nvPicPr>
        <p:blipFill>
          <a:blip r:embed="rId3">
            <a:alphaModFix/>
          </a:blip>
          <a:stretch>
            <a:fillRect/>
          </a:stretch>
        </p:blipFill>
        <p:spPr>
          <a:xfrm>
            <a:off x="482500" y="1063250"/>
            <a:ext cx="2850095" cy="377545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86" name="Shape 6186"/>
        <p:cNvGrpSpPr/>
        <p:nvPr/>
      </p:nvGrpSpPr>
      <p:grpSpPr>
        <a:xfrm>
          <a:off x="0" y="0"/>
          <a:ext cx="0" cy="0"/>
          <a:chOff x="0" y="0"/>
          <a:chExt cx="0" cy="0"/>
        </a:xfrm>
      </p:grpSpPr>
      <p:sp>
        <p:nvSpPr>
          <p:cNvPr id="6187" name="Google Shape;6187;p421"/>
          <p:cNvSpPr txBox="1"/>
          <p:nvPr>
            <p:ph type="title"/>
          </p:nvPr>
        </p:nvSpPr>
        <p:spPr>
          <a:xfrm>
            <a:off x="-101100" y="4234600"/>
            <a:ext cx="8970300" cy="634500"/>
          </a:xfrm>
          <a:prstGeom prst="rect">
            <a:avLst/>
          </a:prstGeom>
        </p:spPr>
        <p:txBody>
          <a:bodyPr anchorCtr="0" anchor="t" bIns="0" lIns="457200" spcFirstLastPara="1" rIns="1005825" wrap="square" tIns="9125">
            <a:noAutofit/>
          </a:bodyPr>
          <a:lstStyle/>
          <a:p>
            <a:pPr indent="0" lvl="0" marL="0" rtl="0" algn="r">
              <a:spcBef>
                <a:spcPts val="0"/>
              </a:spcBef>
              <a:spcAft>
                <a:spcPts val="0"/>
              </a:spcAft>
              <a:buNone/>
            </a:pPr>
            <a:r>
              <a:rPr lang="en"/>
              <a:t>  10 Minutes</a:t>
            </a:r>
            <a:endParaRPr/>
          </a:p>
        </p:txBody>
      </p:sp>
      <p:sp>
        <p:nvSpPr>
          <p:cNvPr id="6188" name="Google Shape;6188;p42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6189" name="Google Shape;6189;p421"/>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6190" name="Google Shape;6190;p421"/>
          <p:cNvSpPr txBox="1"/>
          <p:nvPr>
            <p:ph idx="2" type="title"/>
          </p:nvPr>
        </p:nvSpPr>
        <p:spPr>
          <a:xfrm>
            <a:off x="273900" y="1042875"/>
            <a:ext cx="8764500" cy="2764200"/>
          </a:xfrm>
          <a:prstGeom prst="rect">
            <a:avLst/>
          </a:prstGeom>
        </p:spPr>
        <p:txBody>
          <a:bodyPr anchorCtr="0" anchor="t" bIns="457200" lIns="2560300" spcFirstLastPara="1" rIns="457200" wrap="square" tIns="0">
            <a:noAutofit/>
          </a:bodyPr>
          <a:lstStyle/>
          <a:p>
            <a:pPr indent="0" lvl="0" marL="0" rtl="0" algn="l">
              <a:spcBef>
                <a:spcPts val="0"/>
              </a:spcBef>
              <a:spcAft>
                <a:spcPts val="0"/>
              </a:spcAft>
              <a:buClr>
                <a:schemeClr val="dk1"/>
              </a:buClr>
              <a:buSzPts val="1100"/>
              <a:buFont typeface="Arial"/>
              <a:buNone/>
            </a:pPr>
            <a:r>
              <a:rPr b="1" lang="en" sz="2300"/>
              <a:t>Activity: </a:t>
            </a:r>
            <a:r>
              <a:rPr b="1" lang="en" sz="2300"/>
              <a:t>The Ultimate Candy</a:t>
            </a:r>
            <a:endParaRPr b="1" sz="2300"/>
          </a:p>
          <a:p>
            <a:pPr indent="0" lvl="0" marL="0" rtl="0" algn="l">
              <a:spcBef>
                <a:spcPts val="0"/>
              </a:spcBef>
              <a:spcAft>
                <a:spcPts val="0"/>
              </a:spcAft>
              <a:buClr>
                <a:schemeClr val="dk1"/>
              </a:buClr>
              <a:buSzPts val="1100"/>
              <a:buFont typeface="Arial"/>
              <a:buNone/>
            </a:pPr>
            <a:r>
              <a:t/>
            </a:r>
            <a:endParaRPr b="1" sz="2300"/>
          </a:p>
          <a:p>
            <a:pPr indent="0" lvl="0" marL="0" rtl="0" algn="l">
              <a:spcBef>
                <a:spcPts val="0"/>
              </a:spcBef>
              <a:spcAft>
                <a:spcPts val="0"/>
              </a:spcAft>
              <a:buClr>
                <a:schemeClr val="dk1"/>
              </a:buClr>
              <a:buSzPts val="1100"/>
              <a:buFont typeface="Arial"/>
              <a:buNone/>
            </a:pPr>
            <a:r>
              <a:rPr lang="en" sz="1900">
                <a:latin typeface="Roboto Light"/>
                <a:ea typeface="Roboto Light"/>
                <a:cs typeface="Roboto Light"/>
                <a:sym typeface="Roboto Light"/>
              </a:rPr>
              <a:t>In this activity, you </a:t>
            </a:r>
            <a:r>
              <a:rPr lang="en" sz="1900">
                <a:latin typeface="Roboto Light"/>
                <a:ea typeface="Roboto Light"/>
                <a:cs typeface="Roboto Light"/>
                <a:sym typeface="Roboto Light"/>
              </a:rPr>
              <a:t>will create charts to compare candy qualities and popularity.</a:t>
            </a:r>
            <a:endParaRPr sz="1900"/>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94" name="Shape 6194"/>
        <p:cNvGrpSpPr/>
        <p:nvPr/>
      </p:nvGrpSpPr>
      <p:grpSpPr>
        <a:xfrm>
          <a:off x="0" y="0"/>
          <a:ext cx="0" cy="0"/>
          <a:chOff x="0" y="0"/>
          <a:chExt cx="0" cy="0"/>
        </a:xfrm>
      </p:grpSpPr>
      <p:sp>
        <p:nvSpPr>
          <p:cNvPr id="6195" name="Google Shape;6195;p42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SzPts val="990"/>
              <a:buNone/>
            </a:pPr>
            <a:r>
              <a:rPr lang="en" sz="2440"/>
              <a:t>Activity: Major League Baseball Analysis</a:t>
            </a:r>
            <a:endParaRPr b="1" sz="2440">
              <a:latin typeface="Roboto"/>
              <a:ea typeface="Roboto"/>
              <a:cs typeface="Roboto"/>
              <a:sym typeface="Roboto"/>
            </a:endParaRPr>
          </a:p>
        </p:txBody>
      </p:sp>
      <p:sp>
        <p:nvSpPr>
          <p:cNvPr id="6196" name="Google Shape;6196;p422"/>
          <p:cNvSpPr txBox="1"/>
          <p:nvPr>
            <p:ph idx="3" type="body"/>
          </p:nvPr>
        </p:nvSpPr>
        <p:spPr>
          <a:xfrm>
            <a:off x="229325" y="698035"/>
            <a:ext cx="8596800" cy="226800"/>
          </a:xfrm>
          <a:prstGeom prst="rect">
            <a:avLst/>
          </a:prstGeom>
        </p:spPr>
        <p:txBody>
          <a:bodyPr anchorCtr="0" anchor="t" bIns="914400" lIns="457200" spcFirstLastPara="1" rIns="457200" wrap="square" tIns="0">
            <a:noAutofit/>
          </a:bodyPr>
          <a:lstStyle/>
          <a:p>
            <a:pPr indent="0" lvl="0" marL="0" rtl="0" algn="l">
              <a:spcBef>
                <a:spcPts val="0"/>
              </a:spcBef>
              <a:spcAft>
                <a:spcPts val="1600"/>
              </a:spcAft>
              <a:buClr>
                <a:schemeClr val="dk1"/>
              </a:buClr>
              <a:buSzPts val="1100"/>
              <a:buFont typeface="Arial"/>
              <a:buNone/>
            </a:pPr>
            <a:r>
              <a:rPr lang="en">
                <a:latin typeface="Roboto Medium"/>
                <a:ea typeface="Roboto Medium"/>
                <a:cs typeface="Roboto Medium"/>
                <a:sym typeface="Roboto Medium"/>
              </a:rPr>
              <a:t>Instructions:</a:t>
            </a:r>
            <a:endParaRPr b="1"/>
          </a:p>
        </p:txBody>
      </p:sp>
      <p:sp>
        <p:nvSpPr>
          <p:cNvPr id="6197" name="Google Shape;6197;p422"/>
          <p:cNvSpPr txBox="1"/>
          <p:nvPr>
            <p:ph idx="12" type="sldNum"/>
          </p:nvPr>
        </p:nvSpPr>
        <p:spPr>
          <a:xfrm>
            <a:off x="8607775" y="4957200"/>
            <a:ext cx="261900" cy="105600"/>
          </a:xfrm>
          <a:prstGeom prst="rect">
            <a:avLst/>
          </a:prstGeom>
        </p:spPr>
        <p:txBody>
          <a:bodyPr anchorCtr="0" anchor="t" bIns="91425" lIns="0" spcFirstLastPara="1" rIns="0" wrap="square" tIns="0">
            <a:normAutofit fontScale="25000" lnSpcReduction="20000"/>
          </a:bodyPr>
          <a:lstStyle/>
          <a:p>
            <a:pPr indent="0" lvl="0" marL="0" rtl="0" algn="r">
              <a:spcBef>
                <a:spcPts val="0"/>
              </a:spcBef>
              <a:spcAft>
                <a:spcPts val="0"/>
              </a:spcAft>
              <a:buNone/>
            </a:pPr>
            <a:fld id="{00000000-1234-1234-1234-123412341234}" type="slidenum">
              <a:rPr lang="en"/>
              <a:t>‹#›</a:t>
            </a:fld>
            <a:endParaRPr/>
          </a:p>
        </p:txBody>
      </p:sp>
      <p:sp>
        <p:nvSpPr>
          <p:cNvPr id="6198" name="Google Shape;6198;p422"/>
          <p:cNvSpPr/>
          <p:nvPr/>
        </p:nvSpPr>
        <p:spPr>
          <a:xfrm>
            <a:off x="563325" y="1091175"/>
            <a:ext cx="8041800" cy="2051400"/>
          </a:xfrm>
          <a:prstGeom prst="rect">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9" name="Google Shape;6199;p422"/>
          <p:cNvSpPr txBox="1"/>
          <p:nvPr/>
        </p:nvSpPr>
        <p:spPr>
          <a:xfrm>
            <a:off x="538875" y="1129957"/>
            <a:ext cx="8000700" cy="18957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Clr>
                <a:srgbClr val="24292E"/>
              </a:buClr>
              <a:buSzPts val="1400"/>
              <a:buFont typeface="Roboto"/>
              <a:buChar char="●"/>
            </a:pPr>
            <a:r>
              <a:rPr lang="en">
                <a:solidFill>
                  <a:srgbClr val="24292E"/>
                </a:solidFill>
                <a:latin typeface="Roboto"/>
                <a:ea typeface="Roboto"/>
                <a:cs typeface="Roboto"/>
                <a:sym typeface="Roboto"/>
              </a:rPr>
              <a:t>Create a pair of bar graphs that chart the win percentage of each candy, then color the bars according to whether they are fruity and/or chocolatey.</a:t>
            </a:r>
            <a:endParaRPr>
              <a:solidFill>
                <a:srgbClr val="24292E"/>
              </a:solidFill>
              <a:latin typeface="Roboto"/>
              <a:ea typeface="Roboto"/>
              <a:cs typeface="Roboto"/>
              <a:sym typeface="Roboto"/>
            </a:endParaRPr>
          </a:p>
          <a:p>
            <a:pPr indent="-317500" lvl="0" marL="457200" rtl="0" algn="l">
              <a:lnSpc>
                <a:spcPct val="115000"/>
              </a:lnSpc>
              <a:spcBef>
                <a:spcPts val="1000"/>
              </a:spcBef>
              <a:spcAft>
                <a:spcPts val="0"/>
              </a:spcAft>
              <a:buClr>
                <a:srgbClr val="24292E"/>
              </a:buClr>
              <a:buSzPts val="1400"/>
              <a:buFont typeface="Roboto"/>
              <a:buChar char="●"/>
            </a:pPr>
            <a:r>
              <a:rPr lang="en">
                <a:solidFill>
                  <a:srgbClr val="24292E"/>
                </a:solidFill>
                <a:latin typeface="Roboto"/>
                <a:ea typeface="Roboto"/>
                <a:cs typeface="Roboto"/>
                <a:sym typeface="Roboto"/>
              </a:rPr>
              <a:t>Create a scatter plot comparing the sugar percentage against the win percentage. Color the points based on whether they are chocolatey, and size them according to price.</a:t>
            </a:r>
            <a:endParaRPr>
              <a:solidFill>
                <a:srgbClr val="24292E"/>
              </a:solidFill>
              <a:latin typeface="Roboto"/>
              <a:ea typeface="Roboto"/>
              <a:cs typeface="Roboto"/>
              <a:sym typeface="Roboto"/>
            </a:endParaRPr>
          </a:p>
          <a:p>
            <a:pPr indent="-317500" lvl="0" marL="457200" rtl="0" algn="l">
              <a:lnSpc>
                <a:spcPct val="115000"/>
              </a:lnSpc>
              <a:spcBef>
                <a:spcPts val="1000"/>
              </a:spcBef>
              <a:spcAft>
                <a:spcPts val="1000"/>
              </a:spcAft>
              <a:buClr>
                <a:srgbClr val="24292E"/>
              </a:buClr>
              <a:buSzPts val="1400"/>
              <a:buFont typeface="Roboto"/>
              <a:buChar char="●"/>
            </a:pPr>
            <a:r>
              <a:rPr lang="en">
                <a:solidFill>
                  <a:srgbClr val="24292E"/>
                </a:solidFill>
                <a:latin typeface="Roboto"/>
                <a:ea typeface="Roboto"/>
                <a:cs typeface="Roboto"/>
                <a:sym typeface="Roboto"/>
              </a:rPr>
              <a:t>Create one more scatter plot comparing the sugar percentage against the win percentage. Color the points based on whether they are fruity, and size them according to price.</a:t>
            </a:r>
            <a:endParaRPr>
              <a:solidFill>
                <a:srgbClr val="24292E"/>
              </a:solidFill>
              <a:latin typeface="Roboto"/>
              <a:ea typeface="Roboto"/>
              <a:cs typeface="Roboto"/>
              <a:sym typeface="Roboto"/>
            </a:endParaRPr>
          </a:p>
        </p:txBody>
      </p:sp>
      <p:sp>
        <p:nvSpPr>
          <p:cNvPr id="6200" name="Google Shape;6200;p422"/>
          <p:cNvSpPr/>
          <p:nvPr/>
        </p:nvSpPr>
        <p:spPr>
          <a:xfrm>
            <a:off x="553900" y="3530702"/>
            <a:ext cx="8041800" cy="9612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457200" rtl="0" algn="l">
              <a:spcBef>
                <a:spcPts val="0"/>
              </a:spcBef>
              <a:spcAft>
                <a:spcPts val="0"/>
              </a:spcAft>
              <a:buNone/>
            </a:pPr>
            <a:r>
              <a:t/>
            </a:r>
            <a:endParaRPr/>
          </a:p>
          <a:p>
            <a:pPr indent="0" lvl="0" marL="457200" rtl="0" algn="l">
              <a:spcBef>
                <a:spcPts val="0"/>
              </a:spcBef>
              <a:spcAft>
                <a:spcPts val="0"/>
              </a:spcAft>
              <a:buNone/>
            </a:pPr>
            <a:r>
              <a:t/>
            </a:r>
            <a:endParaRPr/>
          </a:p>
          <a:p>
            <a:pPr indent="0" lvl="0" marL="457200" rtl="0" algn="l">
              <a:spcBef>
                <a:spcPts val="0"/>
              </a:spcBef>
              <a:spcAft>
                <a:spcPts val="0"/>
              </a:spcAft>
              <a:buNone/>
            </a:pPr>
            <a:r>
              <a:t/>
            </a:r>
            <a:endParaRPr/>
          </a:p>
          <a:p>
            <a:pPr indent="0" lvl="0" marL="457200" rtl="0" algn="l">
              <a:spcBef>
                <a:spcPts val="0"/>
              </a:spcBef>
              <a:spcAft>
                <a:spcPts val="0"/>
              </a:spcAft>
              <a:buNone/>
            </a:pPr>
            <a:r>
              <a:rPr lang="en"/>
              <a:t>	</a:t>
            </a:r>
            <a:endParaRPr/>
          </a:p>
        </p:txBody>
      </p:sp>
      <p:sp>
        <p:nvSpPr>
          <p:cNvPr id="6201" name="Google Shape;6201;p422"/>
          <p:cNvSpPr txBox="1"/>
          <p:nvPr/>
        </p:nvSpPr>
        <p:spPr>
          <a:xfrm>
            <a:off x="533739" y="3565251"/>
            <a:ext cx="8081700" cy="6156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Roboto"/>
              <a:buChar char="●"/>
            </a:pPr>
            <a:r>
              <a:rPr b="1" lang="en">
                <a:latin typeface="Roboto"/>
                <a:ea typeface="Roboto"/>
                <a:cs typeface="Roboto"/>
                <a:sym typeface="Roboto"/>
              </a:rPr>
              <a:t>Hint:</a:t>
            </a:r>
            <a:endParaRPr b="1">
              <a:latin typeface="Roboto"/>
              <a:ea typeface="Roboto"/>
              <a:cs typeface="Roboto"/>
              <a:sym typeface="Roboto"/>
            </a:endParaRPr>
          </a:p>
          <a:p>
            <a:pPr indent="-317500" lvl="1" marL="914400" rtl="0" algn="l">
              <a:lnSpc>
                <a:spcPct val="115000"/>
              </a:lnSpc>
              <a:spcBef>
                <a:spcPts val="0"/>
              </a:spcBef>
              <a:spcAft>
                <a:spcPts val="0"/>
              </a:spcAft>
              <a:buClr>
                <a:srgbClr val="24292E"/>
              </a:buClr>
              <a:buSzPts val="1400"/>
              <a:buChar char="○"/>
            </a:pPr>
            <a:r>
              <a:rPr lang="en">
                <a:solidFill>
                  <a:srgbClr val="24292E"/>
                </a:solidFill>
                <a:highlight>
                  <a:srgbClr val="FFFFFF"/>
                </a:highlight>
                <a:latin typeface="Roboto"/>
                <a:ea typeface="Roboto"/>
                <a:cs typeface="Roboto"/>
                <a:sym typeface="Roboto"/>
              </a:rPr>
              <a:t>Don’t forget to save to Tableau Public once finished. </a:t>
            </a:r>
            <a:endParaRPr>
              <a:latin typeface="Roboto"/>
              <a:ea typeface="Roboto"/>
              <a:cs typeface="Roboto"/>
              <a:sym typeface="Roboto"/>
            </a:endParaRPr>
          </a:p>
        </p:txBody>
      </p:sp>
      <p:pic>
        <p:nvPicPr>
          <p:cNvPr id="6202" name="Google Shape;6202;p422"/>
          <p:cNvPicPr preferRelativeResize="0"/>
          <p:nvPr/>
        </p:nvPicPr>
        <p:blipFill>
          <a:blip r:embed="rId3">
            <a:alphaModFix/>
          </a:blip>
          <a:stretch>
            <a:fillRect/>
          </a:stretch>
        </p:blipFill>
        <p:spPr>
          <a:xfrm flipH="1" rot="-1782531">
            <a:off x="609680" y="3870002"/>
            <a:ext cx="626577" cy="626551"/>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06" name="Shape 6206"/>
        <p:cNvGrpSpPr/>
        <p:nvPr/>
      </p:nvGrpSpPr>
      <p:grpSpPr>
        <a:xfrm>
          <a:off x="0" y="0"/>
          <a:ext cx="0" cy="0"/>
          <a:chOff x="0" y="0"/>
          <a:chExt cx="0" cy="0"/>
        </a:xfrm>
      </p:grpSpPr>
      <p:sp>
        <p:nvSpPr>
          <p:cNvPr id="6207" name="Google Shape;6207;p42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6208" name="Google Shape;6208;p423"/>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12" name="Shape 6212"/>
        <p:cNvGrpSpPr/>
        <p:nvPr/>
      </p:nvGrpSpPr>
      <p:grpSpPr>
        <a:xfrm>
          <a:off x="0" y="0"/>
          <a:ext cx="0" cy="0"/>
          <a:chOff x="0" y="0"/>
          <a:chExt cx="0" cy="0"/>
        </a:xfrm>
      </p:grpSpPr>
      <p:sp>
        <p:nvSpPr>
          <p:cNvPr id="6213" name="Google Shape;6213;p42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6214" name="Google Shape;6214;p424"/>
          <p:cNvSpPr txBox="1"/>
          <p:nvPr>
            <p:ph type="title"/>
          </p:nvPr>
        </p:nvSpPr>
        <p:spPr>
          <a:xfrm>
            <a:off x="-101100" y="4387000"/>
            <a:ext cx="9251400" cy="482100"/>
          </a:xfrm>
          <a:prstGeom prst="rect">
            <a:avLst/>
          </a:prstGeom>
        </p:spPr>
        <p:txBody>
          <a:bodyPr anchorCtr="0" anchor="t" bIns="0" lIns="457200" spcFirstLastPara="1" rIns="914400" wrap="square" tIns="9125">
            <a:noAutofit/>
          </a:bodyPr>
          <a:lstStyle/>
          <a:p>
            <a:pPr indent="457200" lvl="0" marL="5943600" rtl="0" algn="l">
              <a:spcBef>
                <a:spcPts val="0"/>
              </a:spcBef>
              <a:spcAft>
                <a:spcPts val="0"/>
              </a:spcAft>
              <a:buNone/>
            </a:pPr>
            <a:r>
              <a:rPr lang="en"/>
              <a:t>Storytelling</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18" name="Shape 6218"/>
        <p:cNvGrpSpPr/>
        <p:nvPr/>
      </p:nvGrpSpPr>
      <p:grpSpPr>
        <a:xfrm>
          <a:off x="0" y="0"/>
          <a:ext cx="0" cy="0"/>
          <a:chOff x="0" y="0"/>
          <a:chExt cx="0" cy="0"/>
        </a:xfrm>
      </p:grpSpPr>
      <p:sp>
        <p:nvSpPr>
          <p:cNvPr id="6219" name="Google Shape;6219;p42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SzPts val="990"/>
              <a:buNone/>
            </a:pPr>
            <a:r>
              <a:rPr lang="en" sz="2440"/>
              <a:t>Instructor Do: </a:t>
            </a:r>
            <a:r>
              <a:rPr lang="en" sz="2440"/>
              <a:t>Storytelling</a:t>
            </a:r>
            <a:endParaRPr sz="2440"/>
          </a:p>
        </p:txBody>
      </p:sp>
      <p:sp>
        <p:nvSpPr>
          <p:cNvPr id="6220" name="Google Shape;6220;p425"/>
          <p:cNvSpPr txBox="1"/>
          <p:nvPr>
            <p:ph idx="12" type="sldNum"/>
          </p:nvPr>
        </p:nvSpPr>
        <p:spPr>
          <a:xfrm>
            <a:off x="8607775" y="4957200"/>
            <a:ext cx="261900" cy="105600"/>
          </a:xfrm>
          <a:prstGeom prst="rect">
            <a:avLst/>
          </a:prstGeom>
        </p:spPr>
        <p:txBody>
          <a:bodyPr anchorCtr="0" anchor="t" bIns="91425" lIns="0" spcFirstLastPara="1" rIns="0" wrap="square" tIns="0">
            <a:normAutofit fontScale="25000" lnSpcReduction="20000"/>
          </a:bodyPr>
          <a:lstStyle/>
          <a:p>
            <a:pPr indent="0" lvl="0" marL="0" rtl="0" algn="r">
              <a:spcBef>
                <a:spcPts val="0"/>
              </a:spcBef>
              <a:spcAft>
                <a:spcPts val="0"/>
              </a:spcAft>
              <a:buNone/>
            </a:pPr>
            <a:fld id="{00000000-1234-1234-1234-123412341234}" type="slidenum">
              <a:rPr lang="en"/>
              <a:t>‹#›</a:t>
            </a:fld>
            <a:endParaRPr/>
          </a:p>
        </p:txBody>
      </p:sp>
      <p:sp>
        <p:nvSpPr>
          <p:cNvPr id="6221" name="Google Shape;6221;p425"/>
          <p:cNvSpPr txBox="1"/>
          <p:nvPr/>
        </p:nvSpPr>
        <p:spPr>
          <a:xfrm>
            <a:off x="298150" y="750300"/>
            <a:ext cx="8571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Sometimes, a single chart does not provide viewers with all of the information they might want. Stories are a Tableau feature that make it easier to bring together multiple charts in one place.</a:t>
            </a:r>
            <a:endParaRPr/>
          </a:p>
        </p:txBody>
      </p:sp>
      <p:pic>
        <p:nvPicPr>
          <p:cNvPr id="6222" name="Google Shape;6222;p425"/>
          <p:cNvPicPr preferRelativeResize="0"/>
          <p:nvPr/>
        </p:nvPicPr>
        <p:blipFill>
          <a:blip r:embed="rId3">
            <a:alphaModFix/>
          </a:blip>
          <a:stretch>
            <a:fillRect/>
          </a:stretch>
        </p:blipFill>
        <p:spPr>
          <a:xfrm>
            <a:off x="457200" y="1442100"/>
            <a:ext cx="8210550" cy="1333500"/>
          </a:xfrm>
          <a:prstGeom prst="rect">
            <a:avLst/>
          </a:prstGeom>
          <a:noFill/>
          <a:ln>
            <a:noFill/>
          </a:ln>
        </p:spPr>
      </p:pic>
      <p:sp>
        <p:nvSpPr>
          <p:cNvPr id="6223" name="Google Shape;6223;p425"/>
          <p:cNvSpPr txBox="1"/>
          <p:nvPr/>
        </p:nvSpPr>
        <p:spPr>
          <a:xfrm>
            <a:off x="297725" y="2951825"/>
            <a:ext cx="8530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A</a:t>
            </a:r>
            <a:r>
              <a:rPr lang="en"/>
              <a:t> new story can be created by selecting the </a:t>
            </a:r>
            <a:r>
              <a:rPr i="1" lang="en"/>
              <a:t>New Story</a:t>
            </a:r>
            <a:r>
              <a:rPr lang="en"/>
              <a:t> button from the tabs at the bottom of the workbook</a:t>
            </a:r>
            <a:endParaRPr/>
          </a:p>
        </p:txBody>
      </p:sp>
      <p:pic>
        <p:nvPicPr>
          <p:cNvPr id="6224" name="Google Shape;6224;p425"/>
          <p:cNvPicPr preferRelativeResize="0"/>
          <p:nvPr/>
        </p:nvPicPr>
        <p:blipFill>
          <a:blip r:embed="rId4">
            <a:alphaModFix/>
          </a:blip>
          <a:stretch>
            <a:fillRect/>
          </a:stretch>
        </p:blipFill>
        <p:spPr>
          <a:xfrm>
            <a:off x="2162213" y="3474800"/>
            <a:ext cx="4190925" cy="934200"/>
          </a:xfrm>
          <a:prstGeom prst="rect">
            <a:avLst/>
          </a:prstGeom>
          <a:noFill/>
          <a:ln>
            <a:noFill/>
          </a:ln>
        </p:spPr>
      </p:pic>
      <p:sp>
        <p:nvSpPr>
          <p:cNvPr id="6225" name="Google Shape;6225;p425"/>
          <p:cNvSpPr/>
          <p:nvPr/>
        </p:nvSpPr>
        <p:spPr>
          <a:xfrm flipH="1">
            <a:off x="5190648" y="3850400"/>
            <a:ext cx="934200" cy="183000"/>
          </a:xfrm>
          <a:prstGeom prst="rightArrow">
            <a:avLst>
              <a:gd fmla="val 50000" name="adj1"/>
              <a:gd fmla="val 50000" name="adj2"/>
            </a:avLst>
          </a:prstGeom>
          <a:solidFill>
            <a:srgbClr val="F7EF6A"/>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56" name="Shape 5956"/>
        <p:cNvGrpSpPr/>
        <p:nvPr/>
      </p:nvGrpSpPr>
      <p:grpSpPr>
        <a:xfrm>
          <a:off x="0" y="0"/>
          <a:ext cx="0" cy="0"/>
          <a:chOff x="0" y="0"/>
          <a:chExt cx="0" cy="0"/>
        </a:xfrm>
      </p:grpSpPr>
      <p:sp>
        <p:nvSpPr>
          <p:cNvPr id="5957" name="Google Shape;5957;p39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5958" name="Google Shape;5958;p390"/>
          <p:cNvPicPr preferRelativeResize="0"/>
          <p:nvPr/>
        </p:nvPicPr>
        <p:blipFill>
          <a:blip r:embed="rId3">
            <a:alphaModFix/>
          </a:blip>
          <a:stretch>
            <a:fillRect/>
          </a:stretch>
        </p:blipFill>
        <p:spPr>
          <a:xfrm>
            <a:off x="0" y="0"/>
            <a:ext cx="9144000" cy="5143497"/>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29" name="Shape 6229"/>
        <p:cNvGrpSpPr/>
        <p:nvPr/>
      </p:nvGrpSpPr>
      <p:grpSpPr>
        <a:xfrm>
          <a:off x="0" y="0"/>
          <a:ext cx="0" cy="0"/>
          <a:chOff x="0" y="0"/>
          <a:chExt cx="0" cy="0"/>
        </a:xfrm>
      </p:grpSpPr>
      <p:sp>
        <p:nvSpPr>
          <p:cNvPr id="6230" name="Google Shape;6230;p42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SzPts val="990"/>
              <a:buNone/>
            </a:pPr>
            <a:r>
              <a:rPr lang="en" sz="2440"/>
              <a:t>Instructor Do: </a:t>
            </a:r>
            <a:r>
              <a:rPr lang="en" sz="2440"/>
              <a:t>Storytelling</a:t>
            </a:r>
            <a:endParaRPr sz="2440"/>
          </a:p>
          <a:p>
            <a:pPr indent="0" lvl="0" marL="0" rtl="0" algn="l">
              <a:spcBef>
                <a:spcPts val="0"/>
              </a:spcBef>
              <a:spcAft>
                <a:spcPts val="0"/>
              </a:spcAft>
              <a:buSzPts val="990"/>
              <a:buNone/>
            </a:pPr>
            <a:r>
              <a:t/>
            </a:r>
            <a:endParaRPr sz="2440"/>
          </a:p>
        </p:txBody>
      </p:sp>
      <p:sp>
        <p:nvSpPr>
          <p:cNvPr id="6231" name="Google Shape;6231;p426"/>
          <p:cNvSpPr/>
          <p:nvPr/>
        </p:nvSpPr>
        <p:spPr>
          <a:xfrm>
            <a:off x="4266825" y="991625"/>
            <a:ext cx="4564500" cy="3600600"/>
          </a:xfrm>
          <a:prstGeom prst="rect">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317500" lvl="0" marL="457200" rtl="0" algn="l">
              <a:lnSpc>
                <a:spcPct val="115000"/>
              </a:lnSpc>
              <a:spcBef>
                <a:spcPts val="0"/>
              </a:spcBef>
              <a:spcAft>
                <a:spcPts val="0"/>
              </a:spcAft>
              <a:buSzPts val="1400"/>
              <a:buChar char="●"/>
            </a:pPr>
            <a:r>
              <a:rPr lang="en"/>
              <a:t>To add a new page to a story, navigate to the New Story Point, and select either Blank to create a blank page or Duplicate to create a page based on an already existing page</a:t>
            </a:r>
            <a:endParaRPr/>
          </a:p>
          <a:p>
            <a:pPr indent="0" lvl="0" marL="457200" rtl="0" algn="l">
              <a:lnSpc>
                <a:spcPct val="115000"/>
              </a:lnSpc>
              <a:spcBef>
                <a:spcPts val="1000"/>
              </a:spcBef>
              <a:spcAft>
                <a:spcPts val="0"/>
              </a:spcAft>
              <a:buNone/>
            </a:pPr>
            <a:r>
              <a:t/>
            </a:r>
            <a:endParaRPr/>
          </a:p>
          <a:p>
            <a:pPr indent="-317500" lvl="0" marL="457200" rtl="0" algn="l">
              <a:lnSpc>
                <a:spcPct val="115000"/>
              </a:lnSpc>
              <a:spcBef>
                <a:spcPts val="1000"/>
              </a:spcBef>
              <a:spcAft>
                <a:spcPts val="0"/>
              </a:spcAft>
              <a:buSzPts val="1400"/>
              <a:buChar char="●"/>
            </a:pPr>
            <a:r>
              <a:rPr lang="en"/>
              <a:t>Text boxes allowing for more detailed explanations can also be added by dragging the Drag to Add Text element onto the page</a:t>
            </a:r>
            <a:endParaRPr/>
          </a:p>
        </p:txBody>
      </p:sp>
      <p:pic>
        <p:nvPicPr>
          <p:cNvPr id="6232" name="Google Shape;6232;p426"/>
          <p:cNvPicPr preferRelativeResize="0"/>
          <p:nvPr/>
        </p:nvPicPr>
        <p:blipFill>
          <a:blip r:embed="rId3">
            <a:alphaModFix/>
          </a:blip>
          <a:stretch>
            <a:fillRect/>
          </a:stretch>
        </p:blipFill>
        <p:spPr>
          <a:xfrm>
            <a:off x="410625" y="804550"/>
            <a:ext cx="3193774" cy="2298200"/>
          </a:xfrm>
          <a:prstGeom prst="rect">
            <a:avLst/>
          </a:prstGeom>
          <a:noFill/>
          <a:ln>
            <a:noFill/>
          </a:ln>
        </p:spPr>
      </p:pic>
      <p:pic>
        <p:nvPicPr>
          <p:cNvPr id="6233" name="Google Shape;6233;p426"/>
          <p:cNvPicPr preferRelativeResize="0"/>
          <p:nvPr/>
        </p:nvPicPr>
        <p:blipFill>
          <a:blip r:embed="rId4">
            <a:alphaModFix/>
          </a:blip>
          <a:stretch>
            <a:fillRect/>
          </a:stretch>
        </p:blipFill>
        <p:spPr>
          <a:xfrm>
            <a:off x="608525" y="3162000"/>
            <a:ext cx="2859850" cy="1686750"/>
          </a:xfrm>
          <a:prstGeom prst="rect">
            <a:avLst/>
          </a:prstGeom>
          <a:noFill/>
          <a:ln>
            <a:noFill/>
          </a:ln>
        </p:spPr>
      </p:pic>
      <p:sp>
        <p:nvSpPr>
          <p:cNvPr id="6234" name="Google Shape;6234;p426"/>
          <p:cNvSpPr/>
          <p:nvPr/>
        </p:nvSpPr>
        <p:spPr>
          <a:xfrm flipH="1">
            <a:off x="1689998" y="3482000"/>
            <a:ext cx="934200" cy="183000"/>
          </a:xfrm>
          <a:prstGeom prst="rightArrow">
            <a:avLst>
              <a:gd fmla="val 50000" name="adj1"/>
              <a:gd fmla="val 50000" name="adj2"/>
            </a:avLst>
          </a:prstGeom>
          <a:solidFill>
            <a:srgbClr val="F7EF6A"/>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5" name="Google Shape;6235;p426"/>
          <p:cNvSpPr/>
          <p:nvPr/>
        </p:nvSpPr>
        <p:spPr>
          <a:xfrm flipH="1">
            <a:off x="1689998" y="1146550"/>
            <a:ext cx="934200" cy="183000"/>
          </a:xfrm>
          <a:prstGeom prst="rightArrow">
            <a:avLst>
              <a:gd fmla="val 50000" name="adj1"/>
              <a:gd fmla="val 50000" name="adj2"/>
            </a:avLst>
          </a:prstGeom>
          <a:solidFill>
            <a:srgbClr val="F7EF6A"/>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39" name="Shape 6239"/>
        <p:cNvGrpSpPr/>
        <p:nvPr/>
      </p:nvGrpSpPr>
      <p:grpSpPr>
        <a:xfrm>
          <a:off x="0" y="0"/>
          <a:ext cx="0" cy="0"/>
          <a:chOff x="0" y="0"/>
          <a:chExt cx="0" cy="0"/>
        </a:xfrm>
      </p:grpSpPr>
      <p:sp>
        <p:nvSpPr>
          <p:cNvPr id="6240" name="Google Shape;6240;p42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SzPts val="990"/>
              <a:buNone/>
            </a:pPr>
            <a:r>
              <a:rPr lang="en" sz="2440"/>
              <a:t>Instructor Do: Storytelling</a:t>
            </a:r>
            <a:endParaRPr sz="2440"/>
          </a:p>
        </p:txBody>
      </p:sp>
      <p:sp>
        <p:nvSpPr>
          <p:cNvPr id="6241" name="Google Shape;6241;p427"/>
          <p:cNvSpPr txBox="1"/>
          <p:nvPr>
            <p:ph idx="12" type="sldNum"/>
          </p:nvPr>
        </p:nvSpPr>
        <p:spPr>
          <a:xfrm>
            <a:off x="8607775" y="4957200"/>
            <a:ext cx="261900" cy="105600"/>
          </a:xfrm>
          <a:prstGeom prst="rect">
            <a:avLst/>
          </a:prstGeom>
        </p:spPr>
        <p:txBody>
          <a:bodyPr anchorCtr="0" anchor="t" bIns="91425" lIns="0" spcFirstLastPara="1" rIns="0" wrap="square" tIns="0">
            <a:normAutofit fontScale="25000" lnSpcReduction="20000"/>
          </a:bodyPr>
          <a:lstStyle/>
          <a:p>
            <a:pPr indent="0" lvl="0" marL="0" rtl="0" algn="r">
              <a:spcBef>
                <a:spcPts val="0"/>
              </a:spcBef>
              <a:spcAft>
                <a:spcPts val="0"/>
              </a:spcAft>
              <a:buNone/>
            </a:pPr>
            <a:fld id="{00000000-1234-1234-1234-123412341234}" type="slidenum">
              <a:rPr lang="en"/>
              <a:t>‹#›</a:t>
            </a:fld>
            <a:endParaRPr/>
          </a:p>
        </p:txBody>
      </p:sp>
      <p:pic>
        <p:nvPicPr>
          <p:cNvPr id="6242" name="Google Shape;6242;p427"/>
          <p:cNvPicPr preferRelativeResize="0"/>
          <p:nvPr/>
        </p:nvPicPr>
        <p:blipFill>
          <a:blip r:embed="rId3">
            <a:alphaModFix/>
          </a:blip>
          <a:stretch>
            <a:fillRect/>
          </a:stretch>
        </p:blipFill>
        <p:spPr>
          <a:xfrm>
            <a:off x="402000" y="748125"/>
            <a:ext cx="4933826" cy="4090326"/>
          </a:xfrm>
          <a:prstGeom prst="rect">
            <a:avLst/>
          </a:prstGeom>
          <a:noFill/>
          <a:ln>
            <a:noFill/>
          </a:ln>
        </p:spPr>
      </p:pic>
      <p:sp>
        <p:nvSpPr>
          <p:cNvPr id="6243" name="Google Shape;6243;p427"/>
          <p:cNvSpPr/>
          <p:nvPr/>
        </p:nvSpPr>
        <p:spPr>
          <a:xfrm>
            <a:off x="5530500" y="1175175"/>
            <a:ext cx="3415800" cy="3201300"/>
          </a:xfrm>
          <a:prstGeom prst="rect">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317500" lvl="0" marL="457200" rtl="0" algn="l">
              <a:lnSpc>
                <a:spcPct val="115000"/>
              </a:lnSpc>
              <a:spcBef>
                <a:spcPts val="0"/>
              </a:spcBef>
              <a:spcAft>
                <a:spcPts val="0"/>
              </a:spcAft>
              <a:buSzPts val="1400"/>
              <a:buChar char="●"/>
            </a:pPr>
            <a:r>
              <a:rPr lang="en"/>
              <a:t>T</a:t>
            </a:r>
            <a:r>
              <a:rPr lang="en"/>
              <a:t>he left side of the page will contain all of the sheets within the current workbook, and they can be added into the story by dragging them into the main area.</a:t>
            </a:r>
            <a:endParaRPr/>
          </a:p>
          <a:p>
            <a:pPr indent="0" lvl="0" marL="457200" rtl="0" algn="l">
              <a:lnSpc>
                <a:spcPct val="115000"/>
              </a:lnSpc>
              <a:spcBef>
                <a:spcPts val="1000"/>
              </a:spcBef>
              <a:spcAft>
                <a:spcPts val="0"/>
              </a:spcAft>
              <a:buNone/>
            </a:pPr>
            <a:r>
              <a:t/>
            </a:r>
            <a:endParaRPr/>
          </a:p>
          <a:p>
            <a:pPr indent="-317500" lvl="0" marL="457200" rtl="0" algn="l">
              <a:lnSpc>
                <a:spcPct val="115000"/>
              </a:lnSpc>
              <a:spcBef>
                <a:spcPts val="1000"/>
              </a:spcBef>
              <a:spcAft>
                <a:spcPts val="0"/>
              </a:spcAft>
              <a:buSzPts val="1400"/>
              <a:buChar char="●"/>
            </a:pPr>
            <a:r>
              <a:rPr lang="en"/>
              <a:t>Captions for the story point can be added or edited by clicking the gray box at the top of the main view.</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47" name="Shape 6247"/>
        <p:cNvGrpSpPr/>
        <p:nvPr/>
      </p:nvGrpSpPr>
      <p:grpSpPr>
        <a:xfrm>
          <a:off x="0" y="0"/>
          <a:ext cx="0" cy="0"/>
          <a:chOff x="0" y="0"/>
          <a:chExt cx="0" cy="0"/>
        </a:xfrm>
      </p:grpSpPr>
      <p:sp>
        <p:nvSpPr>
          <p:cNvPr id="6248" name="Google Shape;6248;p428"/>
          <p:cNvSpPr txBox="1"/>
          <p:nvPr>
            <p:ph idx="12" type="sldNum"/>
          </p:nvPr>
        </p:nvSpPr>
        <p:spPr>
          <a:xfrm>
            <a:off x="8607775" y="4957200"/>
            <a:ext cx="261900" cy="105600"/>
          </a:xfrm>
          <a:prstGeom prst="rect">
            <a:avLst/>
          </a:prstGeom>
        </p:spPr>
        <p:txBody>
          <a:bodyPr anchorCtr="0" anchor="t" bIns="91425" lIns="0" spcFirstLastPara="1" rIns="0" wrap="square" tIns="0">
            <a:normAutofit fontScale="25000" lnSpcReduction="20000"/>
          </a:bodyPr>
          <a:lstStyle/>
          <a:p>
            <a:pPr indent="0" lvl="0" marL="0" rtl="0" algn="r">
              <a:spcBef>
                <a:spcPts val="0"/>
              </a:spcBef>
              <a:spcAft>
                <a:spcPts val="0"/>
              </a:spcAft>
              <a:buNone/>
            </a:pPr>
            <a:fld id="{00000000-1234-1234-1234-123412341234}" type="slidenum">
              <a:rPr lang="en"/>
              <a:t>‹#›</a:t>
            </a:fld>
            <a:endParaRPr/>
          </a:p>
        </p:txBody>
      </p:sp>
      <p:sp>
        <p:nvSpPr>
          <p:cNvPr id="6249" name="Google Shape;6249;p428"/>
          <p:cNvSpPr txBox="1"/>
          <p:nvPr>
            <p:ph idx="1" type="subTitle"/>
          </p:nvPr>
        </p:nvSpPr>
        <p:spPr>
          <a:xfrm>
            <a:off x="-12300" y="4916650"/>
            <a:ext cx="7971900" cy="226800"/>
          </a:xfrm>
          <a:prstGeom prst="rect">
            <a:avLst/>
          </a:prstGeom>
        </p:spPr>
        <p:txBody>
          <a:bodyPr anchorCtr="0" anchor="t" bIns="0" lIns="274300" spcFirstLastPara="1" rIns="0" wrap="square" tIns="45700">
            <a:normAutofit/>
          </a:bodyPr>
          <a:lstStyle/>
          <a:p>
            <a:pPr indent="0" lvl="0" marL="0" rtl="0" algn="l">
              <a:spcBef>
                <a:spcPts val="0"/>
              </a:spcBef>
              <a:spcAft>
                <a:spcPts val="1200"/>
              </a:spcAft>
              <a:buNone/>
            </a:pPr>
            <a:r>
              <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53" name="Shape 6253"/>
        <p:cNvGrpSpPr/>
        <p:nvPr/>
      </p:nvGrpSpPr>
      <p:grpSpPr>
        <a:xfrm>
          <a:off x="0" y="0"/>
          <a:ext cx="0" cy="0"/>
          <a:chOff x="0" y="0"/>
          <a:chExt cx="0" cy="0"/>
        </a:xfrm>
      </p:grpSpPr>
      <p:sp>
        <p:nvSpPr>
          <p:cNvPr id="6254" name="Google Shape;6254;p429"/>
          <p:cNvSpPr txBox="1"/>
          <p:nvPr>
            <p:ph type="title"/>
          </p:nvPr>
        </p:nvSpPr>
        <p:spPr>
          <a:xfrm>
            <a:off x="-101100" y="4234600"/>
            <a:ext cx="8970300" cy="634500"/>
          </a:xfrm>
          <a:prstGeom prst="rect">
            <a:avLst/>
          </a:prstGeom>
        </p:spPr>
        <p:txBody>
          <a:bodyPr anchorCtr="0" anchor="t" bIns="0" lIns="457200" spcFirstLastPara="1" rIns="1005825" wrap="square" tIns="9125">
            <a:noAutofit/>
          </a:bodyPr>
          <a:lstStyle/>
          <a:p>
            <a:pPr indent="0" lvl="0" marL="0" rtl="0" algn="r">
              <a:spcBef>
                <a:spcPts val="0"/>
              </a:spcBef>
              <a:spcAft>
                <a:spcPts val="0"/>
              </a:spcAft>
              <a:buNone/>
            </a:pPr>
            <a:r>
              <a:rPr lang="en"/>
              <a:t>  15 Minutes</a:t>
            </a:r>
            <a:endParaRPr/>
          </a:p>
        </p:txBody>
      </p:sp>
      <p:sp>
        <p:nvSpPr>
          <p:cNvPr id="6255" name="Google Shape;6255;p42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6256" name="Google Shape;6256;p429"/>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6257" name="Google Shape;6257;p429"/>
          <p:cNvSpPr txBox="1"/>
          <p:nvPr>
            <p:ph idx="2" type="title"/>
          </p:nvPr>
        </p:nvSpPr>
        <p:spPr>
          <a:xfrm>
            <a:off x="273900" y="1042875"/>
            <a:ext cx="8764500" cy="2764200"/>
          </a:xfrm>
          <a:prstGeom prst="rect">
            <a:avLst/>
          </a:prstGeom>
        </p:spPr>
        <p:txBody>
          <a:bodyPr anchorCtr="0" anchor="t" bIns="457200" lIns="2560300" spcFirstLastPara="1" rIns="457200" wrap="square" tIns="0">
            <a:noAutofit/>
          </a:bodyPr>
          <a:lstStyle/>
          <a:p>
            <a:pPr indent="0" lvl="0" marL="0" rtl="0" algn="l">
              <a:spcBef>
                <a:spcPts val="0"/>
              </a:spcBef>
              <a:spcAft>
                <a:spcPts val="0"/>
              </a:spcAft>
              <a:buClr>
                <a:schemeClr val="dk1"/>
              </a:buClr>
              <a:buSzPts val="1100"/>
              <a:buFont typeface="Arial"/>
              <a:buNone/>
            </a:pPr>
            <a:r>
              <a:rPr b="1" lang="en" sz="2300"/>
              <a:t>Activity: </a:t>
            </a:r>
            <a:r>
              <a:rPr b="1" lang="en" sz="2300"/>
              <a:t>Degrees That Pay</a:t>
            </a:r>
            <a:endParaRPr b="1" sz="2300"/>
          </a:p>
          <a:p>
            <a:pPr indent="0" lvl="0" marL="0" rtl="0" algn="l">
              <a:spcBef>
                <a:spcPts val="0"/>
              </a:spcBef>
              <a:spcAft>
                <a:spcPts val="0"/>
              </a:spcAft>
              <a:buClr>
                <a:schemeClr val="dk1"/>
              </a:buClr>
              <a:buSzPts val="1100"/>
              <a:buFont typeface="Arial"/>
              <a:buNone/>
            </a:pPr>
            <a:r>
              <a:t/>
            </a:r>
            <a:endParaRPr b="1" sz="2300"/>
          </a:p>
          <a:p>
            <a:pPr indent="0" lvl="0" marL="0" rtl="0" algn="l">
              <a:spcBef>
                <a:spcPts val="0"/>
              </a:spcBef>
              <a:spcAft>
                <a:spcPts val="0"/>
              </a:spcAft>
              <a:buClr>
                <a:schemeClr val="dk1"/>
              </a:buClr>
              <a:buSzPts val="1100"/>
              <a:buFont typeface="Arial"/>
              <a:buNone/>
            </a:pPr>
            <a:r>
              <a:rPr lang="en" sz="1900">
                <a:latin typeface="Roboto Light"/>
                <a:ea typeface="Roboto Light"/>
                <a:cs typeface="Roboto Light"/>
                <a:sym typeface="Roboto Light"/>
              </a:rPr>
              <a:t>In this activity, you will </a:t>
            </a:r>
            <a:r>
              <a:rPr lang="en" sz="1900">
                <a:latin typeface="Roboto Light"/>
                <a:ea typeface="Roboto Light"/>
                <a:cs typeface="Roboto Light"/>
                <a:sym typeface="Roboto Light"/>
              </a:rPr>
              <a:t>use what you’ve learned today to create a Tableau story about degrees that pay.</a:t>
            </a:r>
            <a:endParaRPr sz="1900"/>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61" name="Shape 6261"/>
        <p:cNvGrpSpPr/>
        <p:nvPr/>
      </p:nvGrpSpPr>
      <p:grpSpPr>
        <a:xfrm>
          <a:off x="0" y="0"/>
          <a:ext cx="0" cy="0"/>
          <a:chOff x="0" y="0"/>
          <a:chExt cx="0" cy="0"/>
        </a:xfrm>
      </p:grpSpPr>
      <p:sp>
        <p:nvSpPr>
          <p:cNvPr id="6262" name="Google Shape;6262;p430"/>
          <p:cNvSpPr/>
          <p:nvPr/>
        </p:nvSpPr>
        <p:spPr>
          <a:xfrm>
            <a:off x="543375" y="2994525"/>
            <a:ext cx="8081700" cy="752700"/>
          </a:xfrm>
          <a:prstGeom prst="rect">
            <a:avLst/>
          </a:prstGeom>
          <a:noFill/>
          <a:ln cap="flat" cmpd="sng" w="2857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457200" lvl="0" marL="0" rtl="0" algn="l">
              <a:spcBef>
                <a:spcPts val="0"/>
              </a:spcBef>
              <a:spcAft>
                <a:spcPts val="0"/>
              </a:spcAft>
              <a:buNone/>
            </a:pPr>
            <a:r>
              <a:rPr lang="en"/>
              <a:t>	</a:t>
            </a:r>
            <a:endParaRPr/>
          </a:p>
        </p:txBody>
      </p:sp>
      <p:sp>
        <p:nvSpPr>
          <p:cNvPr id="6263" name="Google Shape;6263;p43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SzPts val="990"/>
              <a:buNone/>
            </a:pPr>
            <a:r>
              <a:rPr lang="en" sz="2440"/>
              <a:t>Activity: </a:t>
            </a:r>
            <a:r>
              <a:rPr b="1" lang="en" sz="2300">
                <a:latin typeface="Roboto"/>
                <a:ea typeface="Roboto"/>
                <a:cs typeface="Roboto"/>
                <a:sym typeface="Roboto"/>
              </a:rPr>
              <a:t>Degrees That Pay</a:t>
            </a:r>
            <a:endParaRPr sz="2440"/>
          </a:p>
        </p:txBody>
      </p:sp>
      <p:sp>
        <p:nvSpPr>
          <p:cNvPr id="6264" name="Google Shape;6264;p430"/>
          <p:cNvSpPr txBox="1"/>
          <p:nvPr>
            <p:ph idx="3" type="body"/>
          </p:nvPr>
        </p:nvSpPr>
        <p:spPr>
          <a:xfrm>
            <a:off x="229325" y="698035"/>
            <a:ext cx="8596800" cy="226800"/>
          </a:xfrm>
          <a:prstGeom prst="rect">
            <a:avLst/>
          </a:prstGeom>
        </p:spPr>
        <p:txBody>
          <a:bodyPr anchorCtr="0" anchor="t" bIns="914400" lIns="457200" spcFirstLastPara="1" rIns="457200" wrap="square" tIns="0">
            <a:noAutofit/>
          </a:bodyPr>
          <a:lstStyle/>
          <a:p>
            <a:pPr indent="0" lvl="0" marL="0" rtl="0" algn="l">
              <a:spcBef>
                <a:spcPts val="0"/>
              </a:spcBef>
              <a:spcAft>
                <a:spcPts val="1600"/>
              </a:spcAft>
              <a:buClr>
                <a:schemeClr val="dk1"/>
              </a:buClr>
              <a:buSzPts val="1100"/>
              <a:buFont typeface="Arial"/>
              <a:buNone/>
            </a:pPr>
            <a:r>
              <a:rPr lang="en">
                <a:latin typeface="Roboto Medium"/>
                <a:ea typeface="Roboto Medium"/>
                <a:cs typeface="Roboto Medium"/>
                <a:sym typeface="Roboto Medium"/>
              </a:rPr>
              <a:t>Instructions:</a:t>
            </a:r>
            <a:endParaRPr b="1"/>
          </a:p>
        </p:txBody>
      </p:sp>
      <p:sp>
        <p:nvSpPr>
          <p:cNvPr id="6265" name="Google Shape;6265;p430"/>
          <p:cNvSpPr txBox="1"/>
          <p:nvPr>
            <p:ph idx="12" type="sldNum"/>
          </p:nvPr>
        </p:nvSpPr>
        <p:spPr>
          <a:xfrm>
            <a:off x="8607775" y="4957200"/>
            <a:ext cx="261900" cy="105600"/>
          </a:xfrm>
          <a:prstGeom prst="rect">
            <a:avLst/>
          </a:prstGeom>
        </p:spPr>
        <p:txBody>
          <a:bodyPr anchorCtr="0" anchor="t" bIns="91425" lIns="0" spcFirstLastPara="1" rIns="0" wrap="square" tIns="0">
            <a:normAutofit fontScale="25000" lnSpcReduction="20000"/>
          </a:bodyPr>
          <a:lstStyle/>
          <a:p>
            <a:pPr indent="0" lvl="0" marL="0" rtl="0" algn="r">
              <a:spcBef>
                <a:spcPts val="0"/>
              </a:spcBef>
              <a:spcAft>
                <a:spcPts val="0"/>
              </a:spcAft>
              <a:buNone/>
            </a:pPr>
            <a:fld id="{00000000-1234-1234-1234-123412341234}" type="slidenum">
              <a:rPr lang="en"/>
              <a:t>‹#›</a:t>
            </a:fld>
            <a:endParaRPr/>
          </a:p>
        </p:txBody>
      </p:sp>
      <p:sp>
        <p:nvSpPr>
          <p:cNvPr id="6266" name="Google Shape;6266;p430"/>
          <p:cNvSpPr/>
          <p:nvPr/>
        </p:nvSpPr>
        <p:spPr>
          <a:xfrm>
            <a:off x="563325" y="1091175"/>
            <a:ext cx="8041800" cy="1776300"/>
          </a:xfrm>
          <a:prstGeom prst="rect">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7" name="Google Shape;6267;p430"/>
          <p:cNvSpPr txBox="1"/>
          <p:nvPr/>
        </p:nvSpPr>
        <p:spPr>
          <a:xfrm>
            <a:off x="538875" y="1129957"/>
            <a:ext cx="8000700" cy="1776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a:solidFill>
                  <a:srgbClr val="24292E"/>
                </a:solidFill>
                <a:latin typeface="Roboto"/>
                <a:ea typeface="Roboto"/>
                <a:cs typeface="Roboto"/>
                <a:sym typeface="Roboto"/>
              </a:rPr>
              <a:t>Create a story using the datasets provided, and formulate graphs that might be used to explore the following questions:</a:t>
            </a:r>
            <a:endParaRPr>
              <a:solidFill>
                <a:srgbClr val="24292E"/>
              </a:solidFill>
              <a:latin typeface="Roboto"/>
              <a:ea typeface="Roboto"/>
              <a:cs typeface="Roboto"/>
              <a:sym typeface="Roboto"/>
            </a:endParaRPr>
          </a:p>
          <a:p>
            <a:pPr indent="-317500" lvl="0" marL="457200" rtl="0" algn="l">
              <a:lnSpc>
                <a:spcPct val="115000"/>
              </a:lnSpc>
              <a:spcBef>
                <a:spcPts val="1000"/>
              </a:spcBef>
              <a:spcAft>
                <a:spcPts val="0"/>
              </a:spcAft>
              <a:buClr>
                <a:srgbClr val="24292E"/>
              </a:buClr>
              <a:buSzPts val="1400"/>
              <a:buFont typeface="Roboto"/>
              <a:buChar char="●"/>
            </a:pPr>
            <a:r>
              <a:rPr lang="en">
                <a:solidFill>
                  <a:srgbClr val="24292E"/>
                </a:solidFill>
                <a:latin typeface="Roboto"/>
                <a:ea typeface="Roboto"/>
                <a:cs typeface="Roboto"/>
                <a:sym typeface="Roboto"/>
              </a:rPr>
              <a:t>"Do engineering majors earn higher salaries than other majors?"</a:t>
            </a:r>
            <a:endParaRPr>
              <a:solidFill>
                <a:srgbClr val="24292E"/>
              </a:solidFill>
              <a:latin typeface="Roboto"/>
              <a:ea typeface="Roboto"/>
              <a:cs typeface="Roboto"/>
              <a:sym typeface="Roboto"/>
            </a:endParaRPr>
          </a:p>
          <a:p>
            <a:pPr indent="-317500" lvl="0" marL="457200" rtl="0" algn="l">
              <a:lnSpc>
                <a:spcPct val="115000"/>
              </a:lnSpc>
              <a:spcBef>
                <a:spcPts val="1000"/>
              </a:spcBef>
              <a:spcAft>
                <a:spcPts val="0"/>
              </a:spcAft>
              <a:buClr>
                <a:srgbClr val="24292E"/>
              </a:buClr>
              <a:buSzPts val="1400"/>
              <a:buFont typeface="Roboto"/>
              <a:buChar char="●"/>
            </a:pPr>
            <a:r>
              <a:rPr lang="en">
                <a:solidFill>
                  <a:srgbClr val="24292E"/>
                </a:solidFill>
                <a:latin typeface="Roboto"/>
                <a:ea typeface="Roboto"/>
                <a:cs typeface="Roboto"/>
                <a:sym typeface="Roboto"/>
              </a:rPr>
              <a:t>"Is attending grad school associated with higher pay?"</a:t>
            </a:r>
            <a:endParaRPr>
              <a:solidFill>
                <a:srgbClr val="24292E"/>
              </a:solidFill>
              <a:latin typeface="Roboto"/>
              <a:ea typeface="Roboto"/>
              <a:cs typeface="Roboto"/>
              <a:sym typeface="Roboto"/>
            </a:endParaRPr>
          </a:p>
          <a:p>
            <a:pPr indent="-317500" lvl="0" marL="457200" rtl="0" algn="l">
              <a:lnSpc>
                <a:spcPct val="115000"/>
              </a:lnSpc>
              <a:spcBef>
                <a:spcPts val="1000"/>
              </a:spcBef>
              <a:spcAft>
                <a:spcPts val="1000"/>
              </a:spcAft>
              <a:buClr>
                <a:srgbClr val="24292E"/>
              </a:buClr>
              <a:buSzPts val="1400"/>
              <a:buFont typeface="Roboto"/>
              <a:buChar char="●"/>
            </a:pPr>
            <a:r>
              <a:rPr lang="en">
                <a:solidFill>
                  <a:srgbClr val="24292E"/>
                </a:solidFill>
                <a:latin typeface="Roboto"/>
                <a:ea typeface="Roboto"/>
                <a:cs typeface="Roboto"/>
                <a:sym typeface="Roboto"/>
              </a:rPr>
              <a:t> "Do higher salaries lead to higher or lower unemployment rates?</a:t>
            </a:r>
            <a:r>
              <a:rPr lang="en">
                <a:solidFill>
                  <a:srgbClr val="24292E"/>
                </a:solidFill>
                <a:latin typeface="Roboto"/>
                <a:ea typeface="Roboto"/>
                <a:cs typeface="Roboto"/>
                <a:sym typeface="Roboto"/>
              </a:rPr>
              <a:t>"</a:t>
            </a:r>
            <a:endParaRPr>
              <a:solidFill>
                <a:srgbClr val="24292E"/>
              </a:solidFill>
              <a:latin typeface="Roboto"/>
              <a:ea typeface="Roboto"/>
              <a:cs typeface="Roboto"/>
              <a:sym typeface="Roboto"/>
            </a:endParaRPr>
          </a:p>
        </p:txBody>
      </p:sp>
      <p:sp>
        <p:nvSpPr>
          <p:cNvPr id="6268" name="Google Shape;6268;p430"/>
          <p:cNvSpPr/>
          <p:nvPr/>
        </p:nvSpPr>
        <p:spPr>
          <a:xfrm>
            <a:off x="553900" y="3835502"/>
            <a:ext cx="8041800" cy="9612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457200" rtl="0" algn="l">
              <a:spcBef>
                <a:spcPts val="0"/>
              </a:spcBef>
              <a:spcAft>
                <a:spcPts val="0"/>
              </a:spcAft>
              <a:buNone/>
            </a:pPr>
            <a:r>
              <a:t/>
            </a:r>
            <a:endParaRPr/>
          </a:p>
          <a:p>
            <a:pPr indent="0" lvl="0" marL="457200" rtl="0" algn="l">
              <a:spcBef>
                <a:spcPts val="0"/>
              </a:spcBef>
              <a:spcAft>
                <a:spcPts val="0"/>
              </a:spcAft>
              <a:buNone/>
            </a:pPr>
            <a:r>
              <a:t/>
            </a:r>
            <a:endParaRPr/>
          </a:p>
          <a:p>
            <a:pPr indent="0" lvl="0" marL="457200" rtl="0" algn="l">
              <a:spcBef>
                <a:spcPts val="0"/>
              </a:spcBef>
              <a:spcAft>
                <a:spcPts val="0"/>
              </a:spcAft>
              <a:buNone/>
            </a:pPr>
            <a:r>
              <a:t/>
            </a:r>
            <a:endParaRPr/>
          </a:p>
          <a:p>
            <a:pPr indent="0" lvl="0" marL="457200" rtl="0" algn="l">
              <a:spcBef>
                <a:spcPts val="0"/>
              </a:spcBef>
              <a:spcAft>
                <a:spcPts val="0"/>
              </a:spcAft>
              <a:buNone/>
            </a:pPr>
            <a:r>
              <a:rPr lang="en"/>
              <a:t>	</a:t>
            </a:r>
            <a:endParaRPr/>
          </a:p>
        </p:txBody>
      </p:sp>
      <p:sp>
        <p:nvSpPr>
          <p:cNvPr id="6269" name="Google Shape;6269;p430"/>
          <p:cNvSpPr txBox="1"/>
          <p:nvPr/>
        </p:nvSpPr>
        <p:spPr>
          <a:xfrm>
            <a:off x="533739" y="3870051"/>
            <a:ext cx="8081700" cy="8634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Roboto"/>
              <a:buChar char="●"/>
            </a:pPr>
            <a:r>
              <a:rPr b="1" lang="en">
                <a:latin typeface="Roboto"/>
                <a:ea typeface="Roboto"/>
                <a:cs typeface="Roboto"/>
                <a:sym typeface="Roboto"/>
              </a:rPr>
              <a:t>Hint:</a:t>
            </a:r>
            <a:endParaRPr b="1">
              <a:latin typeface="Roboto"/>
              <a:ea typeface="Roboto"/>
              <a:cs typeface="Roboto"/>
              <a:sym typeface="Roboto"/>
            </a:endParaRPr>
          </a:p>
          <a:p>
            <a:pPr indent="-317500" lvl="1" marL="914400" rtl="0" algn="l">
              <a:lnSpc>
                <a:spcPct val="115000"/>
              </a:lnSpc>
              <a:spcBef>
                <a:spcPts val="0"/>
              </a:spcBef>
              <a:spcAft>
                <a:spcPts val="0"/>
              </a:spcAft>
              <a:buClr>
                <a:srgbClr val="24292E"/>
              </a:buClr>
              <a:buSzPts val="1400"/>
              <a:buChar char="○"/>
            </a:pPr>
            <a:r>
              <a:rPr lang="en">
                <a:solidFill>
                  <a:srgbClr val="24292E"/>
                </a:solidFill>
                <a:highlight>
                  <a:srgbClr val="FFFFFF"/>
                </a:highlight>
                <a:latin typeface="Roboto"/>
                <a:ea typeface="Roboto"/>
                <a:cs typeface="Roboto"/>
                <a:sym typeface="Roboto"/>
              </a:rPr>
              <a:t>You do not have to join any of the data for this activity. The worksheets that you will be creating do not require you to join the datasets in Tableau.</a:t>
            </a:r>
            <a:endParaRPr>
              <a:latin typeface="Roboto"/>
              <a:ea typeface="Roboto"/>
              <a:cs typeface="Roboto"/>
              <a:sym typeface="Roboto"/>
            </a:endParaRPr>
          </a:p>
        </p:txBody>
      </p:sp>
      <p:pic>
        <p:nvPicPr>
          <p:cNvPr id="6270" name="Google Shape;6270;p430"/>
          <p:cNvPicPr preferRelativeResize="0"/>
          <p:nvPr/>
        </p:nvPicPr>
        <p:blipFill>
          <a:blip r:embed="rId3">
            <a:alphaModFix/>
          </a:blip>
          <a:stretch>
            <a:fillRect/>
          </a:stretch>
        </p:blipFill>
        <p:spPr>
          <a:xfrm flipH="1" rot="-1782531">
            <a:off x="609680" y="4174802"/>
            <a:ext cx="626577" cy="626551"/>
          </a:xfrm>
          <a:prstGeom prst="rect">
            <a:avLst/>
          </a:prstGeom>
          <a:noFill/>
          <a:ln>
            <a:noFill/>
          </a:ln>
        </p:spPr>
      </p:pic>
      <p:sp>
        <p:nvSpPr>
          <p:cNvPr id="6271" name="Google Shape;6271;p430"/>
          <p:cNvSpPr txBox="1"/>
          <p:nvPr/>
        </p:nvSpPr>
        <p:spPr>
          <a:xfrm>
            <a:off x="533075" y="2949420"/>
            <a:ext cx="7953900" cy="8313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Roboto"/>
              <a:buChar char="●"/>
            </a:pPr>
            <a:r>
              <a:rPr b="1" lang="en">
                <a:latin typeface="Roboto"/>
                <a:ea typeface="Roboto"/>
                <a:cs typeface="Roboto"/>
                <a:sym typeface="Roboto"/>
              </a:rPr>
              <a:t>Bonus:</a:t>
            </a:r>
            <a:endParaRPr b="1">
              <a:latin typeface="Roboto"/>
              <a:ea typeface="Roboto"/>
              <a:cs typeface="Roboto"/>
              <a:sym typeface="Roboto"/>
            </a:endParaRPr>
          </a:p>
          <a:p>
            <a:pPr indent="-317500" lvl="1" marL="914400" rtl="0" algn="l">
              <a:spcBef>
                <a:spcPts val="0"/>
              </a:spcBef>
              <a:spcAft>
                <a:spcPts val="0"/>
              </a:spcAft>
              <a:buSzPts val="1400"/>
              <a:buFont typeface="Roboto"/>
              <a:buChar char="○"/>
            </a:pPr>
            <a:r>
              <a:rPr lang="en">
                <a:latin typeface="Roboto"/>
                <a:ea typeface="Roboto"/>
                <a:cs typeface="Roboto"/>
                <a:sym typeface="Roboto"/>
              </a:rPr>
              <a:t>Create a chart that visualizes median and 75th percentile salaries, by major, split between graduate and non-graduate degrees.</a:t>
            </a:r>
            <a:endParaRPr>
              <a:latin typeface="Roboto"/>
              <a:ea typeface="Roboto"/>
              <a:cs typeface="Roboto"/>
              <a:sym typeface="Roboto"/>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75" name="Shape 6275"/>
        <p:cNvGrpSpPr/>
        <p:nvPr/>
      </p:nvGrpSpPr>
      <p:grpSpPr>
        <a:xfrm>
          <a:off x="0" y="0"/>
          <a:ext cx="0" cy="0"/>
          <a:chOff x="0" y="0"/>
          <a:chExt cx="0" cy="0"/>
        </a:xfrm>
      </p:grpSpPr>
      <p:sp>
        <p:nvSpPr>
          <p:cNvPr id="6276" name="Google Shape;6276;p43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6277" name="Google Shape;6277;p431"/>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81" name="Shape 6281"/>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62" name="Shape 5962"/>
        <p:cNvGrpSpPr/>
        <p:nvPr/>
      </p:nvGrpSpPr>
      <p:grpSpPr>
        <a:xfrm>
          <a:off x="0" y="0"/>
          <a:ext cx="0" cy="0"/>
          <a:chOff x="0" y="0"/>
          <a:chExt cx="0" cy="0"/>
        </a:xfrm>
      </p:grpSpPr>
      <p:sp>
        <p:nvSpPr>
          <p:cNvPr id="5963" name="Google Shape;5963;p39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sz="2200">
                <a:solidFill>
                  <a:schemeClr val="dk1"/>
                </a:solidFill>
              </a:rPr>
              <a:t>Welcome to Tableau!</a:t>
            </a:r>
            <a:endParaRPr sz="2200"/>
          </a:p>
        </p:txBody>
      </p:sp>
      <p:sp>
        <p:nvSpPr>
          <p:cNvPr id="5964" name="Google Shape;5964;p39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5965" name="Google Shape;5965;p391"/>
          <p:cNvPicPr preferRelativeResize="0"/>
          <p:nvPr/>
        </p:nvPicPr>
        <p:blipFill>
          <a:blip r:embed="rId3">
            <a:alphaModFix/>
          </a:blip>
          <a:stretch>
            <a:fillRect/>
          </a:stretch>
        </p:blipFill>
        <p:spPr>
          <a:xfrm>
            <a:off x="262275" y="1075141"/>
            <a:ext cx="8607401" cy="341268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69" name="Shape 5969"/>
        <p:cNvGrpSpPr/>
        <p:nvPr/>
      </p:nvGrpSpPr>
      <p:grpSpPr>
        <a:xfrm>
          <a:off x="0" y="0"/>
          <a:ext cx="0" cy="0"/>
          <a:chOff x="0" y="0"/>
          <a:chExt cx="0" cy="0"/>
        </a:xfrm>
      </p:grpSpPr>
      <p:sp>
        <p:nvSpPr>
          <p:cNvPr id="5970" name="Google Shape;5970;p39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SzPts val="990"/>
              <a:buNone/>
            </a:pPr>
            <a:r>
              <a:rPr lang="en" sz="2440"/>
              <a:t>Instructor Do: Introduction to Tableau</a:t>
            </a:r>
            <a:endParaRPr b="1" sz="2440">
              <a:latin typeface="Roboto"/>
              <a:ea typeface="Roboto"/>
              <a:cs typeface="Roboto"/>
              <a:sym typeface="Roboto"/>
            </a:endParaRPr>
          </a:p>
        </p:txBody>
      </p:sp>
      <p:sp>
        <p:nvSpPr>
          <p:cNvPr id="5971" name="Google Shape;5971;p39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5972" name="Google Shape;5972;p392"/>
          <p:cNvSpPr/>
          <p:nvPr/>
        </p:nvSpPr>
        <p:spPr>
          <a:xfrm>
            <a:off x="448725" y="1543975"/>
            <a:ext cx="8306400" cy="2898900"/>
          </a:xfrm>
          <a:prstGeom prst="rect">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457200" rtl="0" algn="l">
              <a:spcBef>
                <a:spcPts val="0"/>
              </a:spcBef>
              <a:spcAft>
                <a:spcPts val="0"/>
              </a:spcAft>
              <a:buNone/>
            </a:pPr>
            <a:r>
              <a:t/>
            </a:r>
            <a:endParaRPr/>
          </a:p>
          <a:p>
            <a:pPr indent="-317500" lvl="0" marL="457200" rtl="0" algn="l">
              <a:spcBef>
                <a:spcPts val="0"/>
              </a:spcBef>
              <a:spcAft>
                <a:spcPts val="0"/>
              </a:spcAft>
              <a:buSzPts val="1400"/>
              <a:buChar char="●"/>
            </a:pPr>
            <a:r>
              <a:rPr lang="en"/>
              <a:t>Like Microsoft Excel, Tableau enables users to manipulate tables of data and create visualizations without additional programming.</a:t>
            </a:r>
            <a:endParaRPr/>
          </a:p>
          <a:p>
            <a:pPr indent="0" lvl="0" marL="457200" rtl="0" algn="l">
              <a:spcBef>
                <a:spcPts val="0"/>
              </a:spcBef>
              <a:spcAft>
                <a:spcPts val="0"/>
              </a:spcAft>
              <a:buNone/>
            </a:pPr>
            <a:r>
              <a:t/>
            </a:r>
            <a:endParaRPr/>
          </a:p>
          <a:p>
            <a:pPr indent="-317500" lvl="0" marL="457200" rtl="0" algn="l">
              <a:spcBef>
                <a:spcPts val="0"/>
              </a:spcBef>
              <a:spcAft>
                <a:spcPts val="0"/>
              </a:spcAft>
              <a:buSzPts val="1400"/>
              <a:buChar char="●"/>
            </a:pPr>
            <a:r>
              <a:rPr lang="en"/>
              <a:t>Tableau also utilizes a drag-and-drop style interface so users can create tables and charts and perform analysis with ease.</a:t>
            </a:r>
            <a:endParaRPr/>
          </a:p>
          <a:p>
            <a:pPr indent="0" lvl="0" marL="457200" rtl="0" algn="l">
              <a:spcBef>
                <a:spcPts val="0"/>
              </a:spcBef>
              <a:spcAft>
                <a:spcPts val="0"/>
              </a:spcAft>
              <a:buNone/>
            </a:pPr>
            <a:r>
              <a:t/>
            </a:r>
            <a:endParaRPr/>
          </a:p>
          <a:p>
            <a:pPr indent="-317500" lvl="0" marL="457200" rtl="0" algn="l">
              <a:spcBef>
                <a:spcPts val="0"/>
              </a:spcBef>
              <a:spcAft>
                <a:spcPts val="0"/>
              </a:spcAft>
              <a:buSzPts val="1400"/>
              <a:buChar char="●"/>
            </a:pPr>
            <a:r>
              <a:rPr lang="en"/>
              <a:t>Tableau enables users to share projects and visualizations with their community.</a:t>
            </a:r>
            <a:endParaRPr/>
          </a:p>
          <a:p>
            <a:pPr indent="-317500" lvl="1" marL="914400" rtl="0" algn="l">
              <a:spcBef>
                <a:spcPts val="0"/>
              </a:spcBef>
              <a:spcAft>
                <a:spcPts val="0"/>
              </a:spcAft>
              <a:buSzPts val="1400"/>
              <a:buChar char="○"/>
            </a:pPr>
            <a:r>
              <a:rPr lang="en"/>
              <a:t>Visualizations can be shared on the Tableau site as well as embedded on webpages.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i="1" lang="en"/>
              <a:t>Tableau is essentially the "easy mode" of data visualization, and you will be able to use it to recreate many of your previous visualizations much faster than before.</a:t>
            </a:r>
            <a:endParaRPr i="1"/>
          </a:p>
          <a:p>
            <a:pPr indent="0" lvl="0" marL="0" rtl="0" algn="l">
              <a:spcBef>
                <a:spcPts val="0"/>
              </a:spcBef>
              <a:spcAft>
                <a:spcPts val="0"/>
              </a:spcAft>
              <a:buNone/>
            </a:pPr>
            <a:r>
              <a:t/>
            </a:r>
            <a:endParaRPr/>
          </a:p>
        </p:txBody>
      </p:sp>
      <p:sp>
        <p:nvSpPr>
          <p:cNvPr id="5973" name="Google Shape;5973;p392"/>
          <p:cNvSpPr txBox="1"/>
          <p:nvPr/>
        </p:nvSpPr>
        <p:spPr>
          <a:xfrm>
            <a:off x="448725" y="775975"/>
            <a:ext cx="81591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Tableau is a powerful business intelligence application that allows users to quickly create in-depth visualizations.</a:t>
            </a:r>
            <a:endParaRPr b="1"/>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77" name="Shape 5977"/>
        <p:cNvGrpSpPr/>
        <p:nvPr/>
      </p:nvGrpSpPr>
      <p:grpSpPr>
        <a:xfrm>
          <a:off x="0" y="0"/>
          <a:ext cx="0" cy="0"/>
          <a:chOff x="0" y="0"/>
          <a:chExt cx="0" cy="0"/>
        </a:xfrm>
      </p:grpSpPr>
      <p:sp>
        <p:nvSpPr>
          <p:cNvPr id="5978" name="Google Shape;5978;p393"/>
          <p:cNvSpPr txBox="1"/>
          <p:nvPr>
            <p:ph type="title"/>
          </p:nvPr>
        </p:nvSpPr>
        <p:spPr>
          <a:xfrm>
            <a:off x="-101100" y="4234600"/>
            <a:ext cx="8970300" cy="634500"/>
          </a:xfrm>
          <a:prstGeom prst="rect">
            <a:avLst/>
          </a:prstGeom>
        </p:spPr>
        <p:txBody>
          <a:bodyPr anchorCtr="0" anchor="t" bIns="0" lIns="457200" spcFirstLastPara="1" rIns="1005825" wrap="square" tIns="9125">
            <a:noAutofit/>
          </a:bodyPr>
          <a:lstStyle/>
          <a:p>
            <a:pPr indent="0" lvl="0" marL="0" rtl="0" algn="r">
              <a:spcBef>
                <a:spcPts val="0"/>
              </a:spcBef>
              <a:spcAft>
                <a:spcPts val="0"/>
              </a:spcAft>
              <a:buNone/>
            </a:pPr>
            <a:r>
              <a:rPr lang="en"/>
              <a:t>  10 Minutes</a:t>
            </a:r>
            <a:endParaRPr/>
          </a:p>
        </p:txBody>
      </p:sp>
      <p:sp>
        <p:nvSpPr>
          <p:cNvPr id="5979" name="Google Shape;5979;p39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5980" name="Google Shape;5980;p393"/>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5981" name="Google Shape;5981;p393"/>
          <p:cNvSpPr txBox="1"/>
          <p:nvPr>
            <p:ph idx="2" type="title"/>
          </p:nvPr>
        </p:nvSpPr>
        <p:spPr>
          <a:xfrm>
            <a:off x="273900" y="1042875"/>
            <a:ext cx="8764500" cy="2764200"/>
          </a:xfrm>
          <a:prstGeom prst="rect">
            <a:avLst/>
          </a:prstGeom>
        </p:spPr>
        <p:txBody>
          <a:bodyPr anchorCtr="0" anchor="t" bIns="457200" lIns="2560300" spcFirstLastPara="1" rIns="457200" wrap="square" tIns="0">
            <a:noAutofit/>
          </a:bodyPr>
          <a:lstStyle/>
          <a:p>
            <a:pPr indent="0" lvl="0" marL="0" rtl="0" algn="l">
              <a:spcBef>
                <a:spcPts val="0"/>
              </a:spcBef>
              <a:spcAft>
                <a:spcPts val="0"/>
              </a:spcAft>
              <a:buClr>
                <a:schemeClr val="dk1"/>
              </a:buClr>
              <a:buSzPts val="1100"/>
              <a:buFont typeface="Arial"/>
              <a:buNone/>
            </a:pPr>
            <a:r>
              <a:rPr b="1" lang="en" sz="2300"/>
              <a:t>Everyone Do: Tableau Installation</a:t>
            </a:r>
            <a:endParaRPr b="1" sz="2300"/>
          </a:p>
          <a:p>
            <a:pPr indent="0" lvl="0" marL="0" rtl="0" algn="l">
              <a:spcBef>
                <a:spcPts val="0"/>
              </a:spcBef>
              <a:spcAft>
                <a:spcPts val="0"/>
              </a:spcAft>
              <a:buClr>
                <a:schemeClr val="dk1"/>
              </a:buClr>
              <a:buSzPts val="1100"/>
              <a:buFont typeface="Arial"/>
              <a:buNone/>
            </a:pPr>
            <a:r>
              <a:t/>
            </a:r>
            <a:endParaRPr sz="2300">
              <a:latin typeface="Roboto Medium"/>
              <a:ea typeface="Roboto Medium"/>
              <a:cs typeface="Roboto Medium"/>
              <a:sym typeface="Roboto Medium"/>
            </a:endParaRPr>
          </a:p>
          <a:p>
            <a:pPr indent="0" lvl="0" marL="0" rtl="0" algn="l">
              <a:spcBef>
                <a:spcPts val="0"/>
              </a:spcBef>
              <a:spcAft>
                <a:spcPts val="0"/>
              </a:spcAft>
              <a:buClr>
                <a:schemeClr val="dk1"/>
              </a:buClr>
              <a:buSzPts val="1100"/>
              <a:buFont typeface="Arial"/>
              <a:buNone/>
            </a:pPr>
            <a:r>
              <a:rPr lang="en" sz="1900">
                <a:latin typeface="Roboto Light"/>
                <a:ea typeface="Roboto Light"/>
                <a:cs typeface="Roboto Light"/>
                <a:sym typeface="Roboto Light"/>
              </a:rPr>
              <a:t>In this activity, everyone will install Tableau Public. </a:t>
            </a:r>
            <a:endParaRPr sz="1900">
              <a:latin typeface="Roboto Light"/>
              <a:ea typeface="Roboto Light"/>
              <a:cs typeface="Roboto Light"/>
              <a:sym typeface="Roboto Light"/>
            </a:endParaRPr>
          </a:p>
          <a:p>
            <a:pPr indent="0" lvl="0" marL="0" rtl="0" algn="l">
              <a:spcBef>
                <a:spcPts val="0"/>
              </a:spcBef>
              <a:spcAft>
                <a:spcPts val="0"/>
              </a:spcAft>
              <a:buClr>
                <a:schemeClr val="dk1"/>
              </a:buClr>
              <a:buSzPts val="1100"/>
              <a:buFont typeface="Arial"/>
              <a:buNone/>
            </a:pPr>
            <a:r>
              <a:t/>
            </a:r>
            <a:endParaRPr sz="1900">
              <a:latin typeface="Roboto Light"/>
              <a:ea typeface="Roboto Light"/>
              <a:cs typeface="Roboto Light"/>
              <a:sym typeface="Roboto Light"/>
            </a:endParaRPr>
          </a:p>
          <a:p>
            <a:pPr indent="0" lvl="0" marL="0" rtl="0" algn="l">
              <a:spcBef>
                <a:spcPts val="0"/>
              </a:spcBef>
              <a:spcAft>
                <a:spcPts val="0"/>
              </a:spcAft>
              <a:buClr>
                <a:schemeClr val="dk1"/>
              </a:buClr>
              <a:buSzPts val="1100"/>
              <a:buFont typeface="Arial"/>
              <a:buNone/>
            </a:pPr>
            <a:r>
              <a:rPr lang="en" sz="1900">
                <a:latin typeface="Roboto Light"/>
                <a:ea typeface="Roboto Light"/>
                <a:cs typeface="Roboto Light"/>
                <a:sym typeface="Roboto Light"/>
              </a:rPr>
              <a:t>Tableau Public is a free version of the Tableau software that includes most of the features available in Tableau Desktop.</a:t>
            </a:r>
            <a:endParaRPr sz="19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85" name="Shape 5985"/>
        <p:cNvGrpSpPr/>
        <p:nvPr/>
      </p:nvGrpSpPr>
      <p:grpSpPr>
        <a:xfrm>
          <a:off x="0" y="0"/>
          <a:ext cx="0" cy="0"/>
          <a:chOff x="0" y="0"/>
          <a:chExt cx="0" cy="0"/>
        </a:xfrm>
      </p:grpSpPr>
      <p:sp>
        <p:nvSpPr>
          <p:cNvPr id="5986" name="Google Shape;5986;p39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5987" name="Google Shape;5987;p394"/>
          <p:cNvSpPr txBox="1"/>
          <p:nvPr>
            <p:ph type="title"/>
          </p:nvPr>
        </p:nvSpPr>
        <p:spPr>
          <a:xfrm>
            <a:off x="-101100" y="4387000"/>
            <a:ext cx="9251400" cy="482100"/>
          </a:xfrm>
          <a:prstGeom prst="rect">
            <a:avLst/>
          </a:prstGeom>
        </p:spPr>
        <p:txBody>
          <a:bodyPr anchorCtr="0" anchor="t" bIns="0" lIns="457200" spcFirstLastPara="1" rIns="914400" wrap="square" tIns="9125">
            <a:noAutofit/>
          </a:bodyPr>
          <a:lstStyle/>
          <a:p>
            <a:pPr indent="457200" lvl="0" marL="4572000" rtl="0" algn="l">
              <a:spcBef>
                <a:spcPts val="0"/>
              </a:spcBef>
              <a:spcAft>
                <a:spcPts val="0"/>
              </a:spcAft>
              <a:buNone/>
            </a:pPr>
            <a:r>
              <a:rPr lang="en"/>
              <a:t>Loading and Exploring Data</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91" name="Shape 5991"/>
        <p:cNvGrpSpPr/>
        <p:nvPr/>
      </p:nvGrpSpPr>
      <p:grpSpPr>
        <a:xfrm>
          <a:off x="0" y="0"/>
          <a:ext cx="0" cy="0"/>
          <a:chOff x="0" y="0"/>
          <a:chExt cx="0" cy="0"/>
        </a:xfrm>
      </p:grpSpPr>
      <p:sp>
        <p:nvSpPr>
          <p:cNvPr id="5992" name="Google Shape;5992;p39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SzPts val="990"/>
              <a:buNone/>
            </a:pPr>
            <a:r>
              <a:rPr lang="en" sz="2440"/>
              <a:t>Instructor</a:t>
            </a:r>
            <a:r>
              <a:rPr lang="en" sz="2440"/>
              <a:t> Do: </a:t>
            </a:r>
            <a:r>
              <a:rPr lang="en" sz="2440"/>
              <a:t>Loading and Exploring Data</a:t>
            </a:r>
            <a:endParaRPr b="1" sz="2440">
              <a:latin typeface="Roboto"/>
              <a:ea typeface="Roboto"/>
              <a:cs typeface="Roboto"/>
              <a:sym typeface="Roboto"/>
            </a:endParaRPr>
          </a:p>
        </p:txBody>
      </p:sp>
      <p:sp>
        <p:nvSpPr>
          <p:cNvPr id="5993" name="Google Shape;5993;p395"/>
          <p:cNvSpPr/>
          <p:nvPr/>
        </p:nvSpPr>
        <p:spPr>
          <a:xfrm>
            <a:off x="3852200" y="1220225"/>
            <a:ext cx="4902900" cy="3222600"/>
          </a:xfrm>
          <a:prstGeom prst="rect">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317500" lvl="0" marL="457200" rtl="0" algn="l">
              <a:spcBef>
                <a:spcPts val="0"/>
              </a:spcBef>
              <a:spcAft>
                <a:spcPts val="0"/>
              </a:spcAft>
              <a:buSzPts val="1400"/>
              <a:buChar char="●"/>
            </a:pPr>
            <a:r>
              <a:rPr lang="en"/>
              <a:t>Not only can Tableau connect to many types of data files, like </a:t>
            </a:r>
            <a:r>
              <a:rPr b="1" lang="en"/>
              <a:t>CSV, XLS, and JSON</a:t>
            </a:r>
            <a:r>
              <a:rPr lang="en"/>
              <a:t>, it can also connect to a multitude of servers, such as </a:t>
            </a:r>
            <a:r>
              <a:rPr b="1" lang="en"/>
              <a:t>MySQL, MongoDB, and Google Cloud</a:t>
            </a:r>
            <a:r>
              <a:rPr lang="en"/>
              <a:t>.</a:t>
            </a:r>
            <a:endParaRPr/>
          </a:p>
          <a:p>
            <a:pPr indent="0" lvl="0" marL="457200" rtl="0" algn="l">
              <a:spcBef>
                <a:spcPts val="0"/>
              </a:spcBef>
              <a:spcAft>
                <a:spcPts val="0"/>
              </a:spcAft>
              <a:buNone/>
            </a:pPr>
            <a:r>
              <a:t/>
            </a:r>
            <a:endParaRPr/>
          </a:p>
          <a:p>
            <a:pPr indent="0" lvl="0" marL="457200" rtl="0" algn="l">
              <a:spcBef>
                <a:spcPts val="0"/>
              </a:spcBef>
              <a:spcAft>
                <a:spcPts val="0"/>
              </a:spcAft>
              <a:buNone/>
            </a:pPr>
            <a:r>
              <a:t/>
            </a:r>
            <a:endParaRPr/>
          </a:p>
          <a:p>
            <a:pPr indent="-317500" lvl="0" marL="457200" rtl="0" algn="l">
              <a:spcBef>
                <a:spcPts val="0"/>
              </a:spcBef>
              <a:spcAft>
                <a:spcPts val="0"/>
              </a:spcAft>
              <a:buSzPts val="1400"/>
              <a:buChar char="●"/>
            </a:pPr>
            <a:r>
              <a:rPr lang="en"/>
              <a:t>Tableau allows users to mix and match data from vastly different sources </a:t>
            </a:r>
            <a:r>
              <a:rPr b="1" lang="en"/>
              <a:t>without the need to translate the data</a:t>
            </a:r>
            <a:r>
              <a:rPr lang="en"/>
              <a:t> into something like a Pandas DataFrame. The loading, exploration, and manipulation of data are all </a:t>
            </a:r>
            <a:r>
              <a:rPr i="1" lang="en"/>
              <a:t>built-in</a:t>
            </a:r>
            <a:r>
              <a:rPr lang="en"/>
              <a:t>.</a:t>
            </a:r>
            <a:endParaRPr/>
          </a:p>
        </p:txBody>
      </p:sp>
      <p:pic>
        <p:nvPicPr>
          <p:cNvPr id="5994" name="Google Shape;5994;p395"/>
          <p:cNvPicPr preferRelativeResize="0"/>
          <p:nvPr/>
        </p:nvPicPr>
        <p:blipFill>
          <a:blip r:embed="rId3">
            <a:alphaModFix/>
          </a:blip>
          <a:stretch>
            <a:fillRect/>
          </a:stretch>
        </p:blipFill>
        <p:spPr>
          <a:xfrm>
            <a:off x="917825" y="766100"/>
            <a:ext cx="2337600" cy="4018049"/>
          </a:xfrm>
          <a:prstGeom prst="rect">
            <a:avLst/>
          </a:prstGeom>
          <a:noFill/>
          <a:ln cap="flat" cmpd="sng" w="28575">
            <a:solidFill>
              <a:srgbClr val="000000"/>
            </a:solidFill>
            <a:prstDash val="solid"/>
            <a:round/>
            <a:headEnd len="sm" w="sm" type="none"/>
            <a:tailEnd len="sm" w="sm" type="none"/>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